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9" y="0"/>
            <a:ext cx="10107488" cy="673832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15D-678A-4A52-B978-C5036A3CFF9C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DB75-E554-4CEF-8559-D56E9F45CCBE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517232"/>
            <a:ext cx="9505056" cy="13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1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15D-678A-4A52-B978-C5036A3CFF9C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DB75-E554-4CEF-8559-D56E9F45CC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423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15D-678A-4A52-B978-C5036A3CFF9C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DB75-E554-4CEF-8559-D56E9F45CC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575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15D-678A-4A52-B978-C5036A3CFF9C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DB75-E554-4CEF-8559-D56E9F45CC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652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15D-678A-4A52-B978-C5036A3CFF9C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DB75-E554-4CEF-8559-D56E9F45CC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47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15D-678A-4A52-B978-C5036A3CFF9C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DB75-E554-4CEF-8559-D56E9F45CC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857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15D-678A-4A52-B978-C5036A3CFF9C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DB75-E554-4CEF-8559-D56E9F45CC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134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15D-678A-4A52-B978-C5036A3CFF9C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DB75-E554-4CEF-8559-D56E9F45CC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53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15D-678A-4A52-B978-C5036A3CFF9C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DB75-E554-4CEF-8559-D56E9F45CC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2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15D-678A-4A52-B978-C5036A3CFF9C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DB75-E554-4CEF-8559-D56E9F45CC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36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15D-678A-4A52-B978-C5036A3CFF9C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DB75-E554-4CEF-8559-D56E9F45CC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426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A15D-678A-4A52-B978-C5036A3CFF9C}" type="datetimeFigureOut">
              <a:rPr lang="es-MX" smtClean="0"/>
              <a:t>16/01/2017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FDB75-E554-4CEF-8559-D56E9F45CCBE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517232"/>
            <a:ext cx="9505056" cy="13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0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922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Plantilla Oficial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point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es una herramienta para producir y realizar presentaciones profesionales. Es por ello que en éstas debe prevalecer la línea de imagen institucional.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En la información expuesta la tipografía será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arial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, color negro. Se recomienda no saturar la información textual, sin exceder de tres párrafos de 7 líneas entre sí (o respetando la regla  7 + - 2 para obtener claridad)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0830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71</Words>
  <Application>Microsoft Office PowerPoint</Application>
  <PresentationFormat>Presentación en pantalla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Plantilla Oficial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Clark</dc:creator>
  <cp:lastModifiedBy>Clark</cp:lastModifiedBy>
  <cp:revision>4</cp:revision>
  <dcterms:created xsi:type="dcterms:W3CDTF">2017-01-16T19:57:56Z</dcterms:created>
  <dcterms:modified xsi:type="dcterms:W3CDTF">2017-01-16T20:29:51Z</dcterms:modified>
</cp:coreProperties>
</file>