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letter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250" autoAdjust="0"/>
    <p:restoredTop sz="94660"/>
  </p:normalViewPr>
  <p:slideViewPr>
    <p:cSldViewPr snapToGrid="0" snapToObjects="1">
      <p:cViewPr>
        <p:scale>
          <a:sx n="69" d="100"/>
          <a:sy n="69" d="100"/>
        </p:scale>
        <p:origin x="-175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83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06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85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4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6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52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78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97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68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56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15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FC41-EC4E-014E-9622-BE074C131EF6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DB5B-CB76-A64E-AE15-ACB42BA200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25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145" y="2059848"/>
            <a:ext cx="67087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EL GOBIERNO DEL ESTADO DE SONORA</a:t>
            </a:r>
          </a:p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A través </a:t>
            </a:r>
            <a:r>
              <a:rPr lang="es-ES_tradnl" sz="1200" b="1" dirty="0" smtClean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de la Universidad Tecnológica de Hermosillo, Sonora</a:t>
            </a:r>
            <a:endParaRPr lang="es-ES_tradnl" sz="1200" b="1" dirty="0">
              <a:solidFill>
                <a:srgbClr val="7F7F7F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otorgan el presente: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1320" y="4717603"/>
            <a:ext cx="84804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sz="1200" b="1" dirty="0">
                <a:solidFill>
                  <a:srgbClr val="7F7F7F"/>
                </a:solidFill>
                <a:latin typeface="Century Gothic" pitchFamily="34" charset="0"/>
                <a:cs typeface="Times New Roman" charset="0"/>
              </a:rPr>
              <a:t>EJEMPLO DE EVENTO: </a:t>
            </a:r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Por su asistencia y participación en el curso “Taller de Pintura” mismo que tuvo una duración de 10 horas y se impartió en la ciudad de Hermosillo, Sonora en día 25 de julio del 2013.</a:t>
            </a: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0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Hermosillo, Sonora, Julio de </a:t>
            </a:r>
            <a:r>
              <a:rPr lang="es-ES_tradnl" sz="1000" b="1" dirty="0" smtClean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2015</a:t>
            </a:r>
            <a:endParaRPr lang="es-ES_tradnl" sz="10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788933" y="6249108"/>
            <a:ext cx="35052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s-ES_tradnl" sz="1300" dirty="0">
                <a:solidFill>
                  <a:srgbClr val="313232"/>
                </a:solidFill>
                <a:latin typeface="Century Gothic" pitchFamily="34" charset="0"/>
              </a:rPr>
              <a:t>(NOMBRE DEL ENCARGADO OFICIAL)</a:t>
            </a:r>
          </a:p>
          <a:p>
            <a:pPr algn="ctr" eaLnBrk="1" hangingPunct="1">
              <a:lnSpc>
                <a:spcPct val="70000"/>
              </a:lnSpc>
            </a:pPr>
            <a:endParaRPr lang="es-ES_tradnl" sz="900" dirty="0">
              <a:solidFill>
                <a:srgbClr val="313232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es-ES_tradnl" sz="1000" dirty="0">
                <a:solidFill>
                  <a:srgbClr val="313232"/>
                </a:solidFill>
                <a:latin typeface="Century Gothic" pitchFamily="34" charset="0"/>
              </a:rPr>
              <a:t>(PUESTO)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9895" y="3927028"/>
            <a:ext cx="84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400" dirty="0" smtClean="0">
                <a:latin typeface="Century Gothic" pitchFamily="34" charset="0"/>
              </a:rPr>
              <a:t>(Nombre de la Persona quien Recibe)</a:t>
            </a:r>
            <a:endParaRPr lang="es-ES_tradnl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87</Words>
  <Application>Microsoft Office PowerPoint</Application>
  <PresentationFormat>Carta (216 x 279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iMac</dc:creator>
  <cp:lastModifiedBy>Ericka Clark</cp:lastModifiedBy>
  <cp:revision>29</cp:revision>
  <cp:lastPrinted>2015-11-10T23:35:55Z</cp:lastPrinted>
  <dcterms:created xsi:type="dcterms:W3CDTF">2015-10-08T02:23:41Z</dcterms:created>
  <dcterms:modified xsi:type="dcterms:W3CDTF">2015-11-20T17:23:09Z</dcterms:modified>
</cp:coreProperties>
</file>