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A3F-96B8-4CAE-9A3C-512936E794DB}" type="datetimeFigureOut">
              <a:rPr lang="es-MX" smtClean="0"/>
              <a:t>20/01/2016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2F86-35E6-42B2-9936-B05615F9FF22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008" y="0"/>
            <a:ext cx="9252520" cy="6867707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408"/>
          <a:stretch/>
        </p:blipFill>
        <p:spPr>
          <a:xfrm>
            <a:off x="-36512" y="5495496"/>
            <a:ext cx="9180512" cy="138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97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A3F-96B8-4CAE-9A3C-512936E794DB}" type="datetimeFigureOut">
              <a:rPr lang="es-MX" smtClean="0"/>
              <a:t>20/01/2016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2F86-35E6-42B2-9936-B05615F9FF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775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A3F-96B8-4CAE-9A3C-512936E794DB}" type="datetimeFigureOut">
              <a:rPr lang="es-MX" smtClean="0"/>
              <a:t>20/01/2016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2F86-35E6-42B2-9936-B05615F9FF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03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A3F-96B8-4CAE-9A3C-512936E794DB}" type="datetimeFigureOut">
              <a:rPr lang="es-MX" smtClean="0"/>
              <a:t>20/01/2016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2F86-35E6-42B2-9936-B05615F9FF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630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A3F-96B8-4CAE-9A3C-512936E794DB}" type="datetimeFigureOut">
              <a:rPr lang="es-MX" smtClean="0"/>
              <a:t>20/01/2016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2F86-35E6-42B2-9936-B05615F9FF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172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A3F-96B8-4CAE-9A3C-512936E794DB}" type="datetimeFigureOut">
              <a:rPr lang="es-MX" smtClean="0"/>
              <a:t>20/01/2016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2F86-35E6-42B2-9936-B05615F9FF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9978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A3F-96B8-4CAE-9A3C-512936E794DB}" type="datetimeFigureOut">
              <a:rPr lang="es-MX" smtClean="0"/>
              <a:t>20/01/2016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2F86-35E6-42B2-9936-B05615F9FF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680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A3F-96B8-4CAE-9A3C-512936E794DB}" type="datetimeFigureOut">
              <a:rPr lang="es-MX" smtClean="0"/>
              <a:t>20/01/2016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2F86-35E6-42B2-9936-B05615F9FF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886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A3F-96B8-4CAE-9A3C-512936E794DB}" type="datetimeFigureOut">
              <a:rPr lang="es-MX" smtClean="0"/>
              <a:t>20/01/2016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2F86-35E6-42B2-9936-B05615F9FF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9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A3F-96B8-4CAE-9A3C-512936E794DB}" type="datetimeFigureOut">
              <a:rPr lang="es-MX" smtClean="0"/>
              <a:t>20/01/2016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2F86-35E6-42B2-9936-B05615F9FF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57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E5A3F-96B8-4CAE-9A3C-512936E794DB}" type="datetimeFigureOut">
              <a:rPr lang="es-MX" smtClean="0"/>
              <a:t>20/01/2016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32F86-35E6-42B2-9936-B05615F9FF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975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E5A3F-96B8-4CAE-9A3C-512936E794DB}" type="datetimeFigureOut">
              <a:rPr lang="es-MX" smtClean="0"/>
              <a:t>20/01/2016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32F86-35E6-42B2-9936-B05615F9FF22}" type="slidenum">
              <a:rPr lang="es-MX" smtClean="0"/>
              <a:t>‹Nº›</a:t>
            </a:fld>
            <a:endParaRPr lang="es-MX"/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408"/>
          <a:stretch/>
        </p:blipFill>
        <p:spPr>
          <a:xfrm>
            <a:off x="-36512" y="5495496"/>
            <a:ext cx="9180512" cy="138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43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548680"/>
            <a:ext cx="7772400" cy="147002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83768" y="1772816"/>
            <a:ext cx="6400800" cy="1752600"/>
          </a:xfrm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512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>
                <a:latin typeface="Arial" pitchFamily="34" charset="0"/>
                <a:cs typeface="Arial" pitchFamily="34" charset="0"/>
              </a:rPr>
              <a:t>Plantilla Oficial</a:t>
            </a:r>
            <a:endParaRPr lang="es-MX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Power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point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es una herramienta para producir y realizar presentaciones profesionales. Es por ello que en éstas debe prevalecer la línea de imagen institucional.</a:t>
            </a:r>
          </a:p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En la información expuesta la tipografía será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arial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, color negro. Se recomienda no saturar la información textual, sin exceder de tres párrafos de 7 líneas entre sí (o respetando la regla          7 + - 2 para obtener claridad) 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97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71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Plantilla Oficial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Ericka Clark</dc:creator>
  <cp:lastModifiedBy>Ericka Clark</cp:lastModifiedBy>
  <cp:revision>8</cp:revision>
  <dcterms:created xsi:type="dcterms:W3CDTF">2015-12-10T16:07:39Z</dcterms:created>
  <dcterms:modified xsi:type="dcterms:W3CDTF">2016-01-20T20:46:43Z</dcterms:modified>
</cp:coreProperties>
</file>