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4" r:id="rId3"/>
    <p:sldId id="267" r:id="rId4"/>
    <p:sldId id="266" r:id="rId5"/>
    <p:sldId id="263" r:id="rId6"/>
    <p:sldId id="265" r:id="rId7"/>
    <p:sldId id="262" r:id="rId8"/>
    <p:sldId id="261" r:id="rId9"/>
    <p:sldId id="259" r:id="rId10"/>
    <p:sldId id="260" r:id="rId11"/>
    <p:sldId id="268" r:id="rId1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743B58-FB87-9F73-F4A0-722F50B27109}" v="385" dt="2023-05-17T21:02:44.987"/>
    <p1510:client id="{DD0BAC08-6378-D676-4D96-11A7D2230659}" v="1139" dt="2023-10-08T07:23:40.734"/>
    <p1510:client id="{FAC7CBF1-06F6-DDE1-3888-6FFC64D92A12}" v="19" dt="2023-10-16T15:22:06.975"/>
  </p1510:revLst>
</p1510:revInfo>
</file>

<file path=ppt/tableStyles.xml><?xml version="1.0" encoding="utf-8"?>
<a:tblStyleLst xmlns:a="http://schemas.openxmlformats.org/drawingml/2006/main" def="{5C22544A-7EE6-4342-B048-85BDC9FD1C3A}">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Estilo temático 2 - Énfasis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RNEJO MARTINEZ LUZ GLAFIRA" userId="S::cornejom.luz@sonora.edu.mx::c6052f75-35f5-4c8f-a783-582f32162c40" providerId="AD" clId="Web-{DA743B58-FB87-9F73-F4A0-722F50B27109}"/>
    <pc:docChg chg="delSld modSld sldOrd">
      <pc:chgData name="CORNEJO MARTINEZ LUZ GLAFIRA" userId="S::cornejom.luz@sonora.edu.mx::c6052f75-35f5-4c8f-a783-582f32162c40" providerId="AD" clId="Web-{DA743B58-FB87-9F73-F4A0-722F50B27109}" dt="2023-05-17T21:02:44.987" v="341"/>
      <pc:docMkLst>
        <pc:docMk/>
      </pc:docMkLst>
      <pc:sldChg chg="addSp modSp del">
        <pc:chgData name="CORNEJO MARTINEZ LUZ GLAFIRA" userId="S::cornejom.luz@sonora.edu.mx::c6052f75-35f5-4c8f-a783-582f32162c40" providerId="AD" clId="Web-{DA743B58-FB87-9F73-F4A0-722F50B27109}" dt="2023-05-17T17:07:58.033" v="2"/>
        <pc:sldMkLst>
          <pc:docMk/>
          <pc:sldMk cId="1633104071" sldId="258"/>
        </pc:sldMkLst>
        <pc:graphicFrameChg chg="add mod">
          <ac:chgData name="CORNEJO MARTINEZ LUZ GLAFIRA" userId="S::cornejom.luz@sonora.edu.mx::c6052f75-35f5-4c8f-a783-582f32162c40" providerId="AD" clId="Web-{DA743B58-FB87-9F73-F4A0-722F50B27109}" dt="2023-05-17T17:07:34.361" v="0"/>
          <ac:graphicFrameMkLst>
            <pc:docMk/>
            <pc:sldMk cId="1633104071" sldId="258"/>
            <ac:graphicFrameMk id="4" creationId="{DB67A727-F3CB-EF04-C327-0564D63E72B1}"/>
          </ac:graphicFrameMkLst>
        </pc:graphicFrameChg>
        <pc:graphicFrameChg chg="add mod">
          <ac:chgData name="CORNEJO MARTINEZ LUZ GLAFIRA" userId="S::cornejom.luz@sonora.edu.mx::c6052f75-35f5-4c8f-a783-582f32162c40" providerId="AD" clId="Web-{DA743B58-FB87-9F73-F4A0-722F50B27109}" dt="2023-05-17T17:07:47.314" v="1"/>
          <ac:graphicFrameMkLst>
            <pc:docMk/>
            <pc:sldMk cId="1633104071" sldId="258"/>
            <ac:graphicFrameMk id="6" creationId="{F79C4975-5CB0-8992-0770-0A548FA62525}"/>
          </ac:graphicFrameMkLst>
        </pc:graphicFrameChg>
      </pc:sldChg>
      <pc:sldChg chg="modSp">
        <pc:chgData name="CORNEJO MARTINEZ LUZ GLAFIRA" userId="S::cornejom.luz@sonora.edu.mx::c6052f75-35f5-4c8f-a783-582f32162c40" providerId="AD" clId="Web-{DA743B58-FB87-9F73-F4A0-722F50B27109}" dt="2023-05-17T20:54:47.049" v="335"/>
        <pc:sldMkLst>
          <pc:docMk/>
          <pc:sldMk cId="2868788259" sldId="263"/>
        </pc:sldMkLst>
        <pc:graphicFrameChg chg="mod modGraphic">
          <ac:chgData name="CORNEJO MARTINEZ LUZ GLAFIRA" userId="S::cornejom.luz@sonora.edu.mx::c6052f75-35f5-4c8f-a783-582f32162c40" providerId="AD" clId="Web-{DA743B58-FB87-9F73-F4A0-722F50B27109}" dt="2023-05-17T20:54:47.049" v="335"/>
          <ac:graphicFrameMkLst>
            <pc:docMk/>
            <pc:sldMk cId="2868788259" sldId="263"/>
            <ac:graphicFrameMk id="2" creationId="{4D5D2169-6915-E2C0-5564-3B11DE28F9FC}"/>
          </ac:graphicFrameMkLst>
        </pc:graphicFrameChg>
      </pc:sldChg>
      <pc:sldChg chg="addSp delSp modSp ord">
        <pc:chgData name="CORNEJO MARTINEZ LUZ GLAFIRA" userId="S::cornejom.luz@sonora.edu.mx::c6052f75-35f5-4c8f-a783-582f32162c40" providerId="AD" clId="Web-{DA743B58-FB87-9F73-F4A0-722F50B27109}" dt="2023-05-17T21:01:45.954" v="337"/>
        <pc:sldMkLst>
          <pc:docMk/>
          <pc:sldMk cId="3585489984" sldId="264"/>
        </pc:sldMkLst>
        <pc:graphicFrameChg chg="mod modGraphic">
          <ac:chgData name="CORNEJO MARTINEZ LUZ GLAFIRA" userId="S::cornejom.luz@sonora.edu.mx::c6052f75-35f5-4c8f-a783-582f32162c40" providerId="AD" clId="Web-{DA743B58-FB87-9F73-F4A0-722F50B27109}" dt="2023-05-17T21:01:45.954" v="337"/>
          <ac:graphicFrameMkLst>
            <pc:docMk/>
            <pc:sldMk cId="3585489984" sldId="264"/>
            <ac:graphicFrameMk id="2" creationId="{4D5D2169-6915-E2C0-5564-3B11DE28F9FC}"/>
          </ac:graphicFrameMkLst>
        </pc:graphicFrameChg>
        <pc:graphicFrameChg chg="add del mod modGraphic">
          <ac:chgData name="CORNEJO MARTINEZ LUZ GLAFIRA" userId="S::cornejom.luz@sonora.edu.mx::c6052f75-35f5-4c8f-a783-582f32162c40" providerId="AD" clId="Web-{DA743B58-FB87-9F73-F4A0-722F50B27109}" dt="2023-05-17T20:13:45.045" v="14"/>
          <ac:graphicFrameMkLst>
            <pc:docMk/>
            <pc:sldMk cId="3585489984" sldId="264"/>
            <ac:graphicFrameMk id="4" creationId="{022C19E4-855B-B0C1-61A0-DFF6303830DF}"/>
          </ac:graphicFrameMkLst>
        </pc:graphicFrameChg>
      </pc:sldChg>
      <pc:sldChg chg="modSp">
        <pc:chgData name="CORNEJO MARTINEZ LUZ GLAFIRA" userId="S::cornejom.luz@sonora.edu.mx::c6052f75-35f5-4c8f-a783-582f32162c40" providerId="AD" clId="Web-{DA743B58-FB87-9F73-F4A0-722F50B27109}" dt="2023-05-17T20:48:59.178" v="277"/>
        <pc:sldMkLst>
          <pc:docMk/>
          <pc:sldMk cId="3653731601" sldId="265"/>
        </pc:sldMkLst>
        <pc:graphicFrameChg chg="mod modGraphic">
          <ac:chgData name="CORNEJO MARTINEZ LUZ GLAFIRA" userId="S::cornejom.luz@sonora.edu.mx::c6052f75-35f5-4c8f-a783-582f32162c40" providerId="AD" clId="Web-{DA743B58-FB87-9F73-F4A0-722F50B27109}" dt="2023-05-17T20:48:59.178" v="277"/>
          <ac:graphicFrameMkLst>
            <pc:docMk/>
            <pc:sldMk cId="3653731601" sldId="265"/>
            <ac:graphicFrameMk id="2" creationId="{4D5D2169-6915-E2C0-5564-3B11DE28F9FC}"/>
          </ac:graphicFrameMkLst>
        </pc:graphicFrameChg>
      </pc:sldChg>
      <pc:sldChg chg="addSp delSp modSp">
        <pc:chgData name="CORNEJO MARTINEZ LUZ GLAFIRA" userId="S::cornejom.luz@sonora.edu.mx::c6052f75-35f5-4c8f-a783-582f32162c40" providerId="AD" clId="Web-{DA743B58-FB87-9F73-F4A0-722F50B27109}" dt="2023-05-17T21:02:44.987" v="341"/>
        <pc:sldMkLst>
          <pc:docMk/>
          <pc:sldMk cId="3269039563" sldId="266"/>
        </pc:sldMkLst>
        <pc:graphicFrameChg chg="mod modGraphic">
          <ac:chgData name="CORNEJO MARTINEZ LUZ GLAFIRA" userId="S::cornejom.luz@sonora.edu.mx::c6052f75-35f5-4c8f-a783-582f32162c40" providerId="AD" clId="Web-{DA743B58-FB87-9F73-F4A0-722F50B27109}" dt="2023-05-17T21:02:44.987" v="341"/>
          <ac:graphicFrameMkLst>
            <pc:docMk/>
            <pc:sldMk cId="3269039563" sldId="266"/>
            <ac:graphicFrameMk id="2" creationId="{4D5D2169-6915-E2C0-5564-3B11DE28F9FC}"/>
          </ac:graphicFrameMkLst>
        </pc:graphicFrameChg>
        <pc:graphicFrameChg chg="add del mod">
          <ac:chgData name="CORNEJO MARTINEZ LUZ GLAFIRA" userId="S::cornejom.luz@sonora.edu.mx::c6052f75-35f5-4c8f-a783-582f32162c40" providerId="AD" clId="Web-{DA743B58-FB87-9F73-F4A0-722F50B27109}" dt="2023-05-17T20:37:09.357" v="157"/>
          <ac:graphicFrameMkLst>
            <pc:docMk/>
            <pc:sldMk cId="3269039563" sldId="266"/>
            <ac:graphicFrameMk id="4" creationId="{954D5362-2D66-8941-25D3-5CF48609FC2B}"/>
          </ac:graphicFrameMkLst>
        </pc:graphicFrameChg>
      </pc:sldChg>
      <pc:sldChg chg="addSp delSp modSp">
        <pc:chgData name="CORNEJO MARTINEZ LUZ GLAFIRA" userId="S::cornejom.luz@sonora.edu.mx::c6052f75-35f5-4c8f-a783-582f32162c40" providerId="AD" clId="Web-{DA743B58-FB87-9F73-F4A0-722F50B27109}" dt="2023-05-17T21:02:09.548" v="339"/>
        <pc:sldMkLst>
          <pc:docMk/>
          <pc:sldMk cId="2990288616" sldId="267"/>
        </pc:sldMkLst>
        <pc:graphicFrameChg chg="mod modGraphic">
          <ac:chgData name="CORNEJO MARTINEZ LUZ GLAFIRA" userId="S::cornejom.luz@sonora.edu.mx::c6052f75-35f5-4c8f-a783-582f32162c40" providerId="AD" clId="Web-{DA743B58-FB87-9F73-F4A0-722F50B27109}" dt="2023-05-17T21:02:09.548" v="339"/>
          <ac:graphicFrameMkLst>
            <pc:docMk/>
            <pc:sldMk cId="2990288616" sldId="267"/>
            <ac:graphicFrameMk id="2" creationId="{4D5D2169-6915-E2C0-5564-3B11DE28F9FC}"/>
          </ac:graphicFrameMkLst>
        </pc:graphicFrameChg>
        <pc:graphicFrameChg chg="add del mod">
          <ac:chgData name="CORNEJO MARTINEZ LUZ GLAFIRA" userId="S::cornejom.luz@sonora.edu.mx::c6052f75-35f5-4c8f-a783-582f32162c40" providerId="AD" clId="Web-{DA743B58-FB87-9F73-F4A0-722F50B27109}" dt="2023-05-17T17:09:34.021" v="6"/>
          <ac:graphicFrameMkLst>
            <pc:docMk/>
            <pc:sldMk cId="2990288616" sldId="267"/>
            <ac:graphicFrameMk id="4" creationId="{70E5B581-198A-DF3C-BFF2-0B3994192E5E}"/>
          </ac:graphicFrameMkLst>
        </pc:graphicFrameChg>
        <pc:graphicFrameChg chg="add del mod">
          <ac:chgData name="CORNEJO MARTINEZ LUZ GLAFIRA" userId="S::cornejom.luz@sonora.edu.mx::c6052f75-35f5-4c8f-a783-582f32162c40" providerId="AD" clId="Web-{DA743B58-FB87-9F73-F4A0-722F50B27109}" dt="2023-05-17T17:14:15.107" v="10"/>
          <ac:graphicFrameMkLst>
            <pc:docMk/>
            <pc:sldMk cId="2990288616" sldId="267"/>
            <ac:graphicFrameMk id="6" creationId="{FF33FF4D-8D57-AC7E-F014-594A6BE8A059}"/>
          </ac:graphicFrameMkLst>
        </pc:graphicFrameChg>
      </pc:sldChg>
    </pc:docChg>
  </pc:docChgLst>
  <pc:docChgLst>
    <pc:chgData name="l20331259@hermosillo.tecnm.mx" userId="S::urn:spo:guest#l20331259@hermosillo.tecnm.mx::" providerId="AD" clId="Web-{DD0BAC08-6378-D676-4D96-11A7D2230659}"/>
    <pc:docChg chg="addSld modSld sldOrd">
      <pc:chgData name="l20331259@hermosillo.tecnm.mx" userId="S::urn:spo:guest#l20331259@hermosillo.tecnm.mx::" providerId="AD" clId="Web-{DD0BAC08-6378-D676-4D96-11A7D2230659}" dt="2023-10-08T07:23:17.202" v="1004"/>
      <pc:docMkLst>
        <pc:docMk/>
      </pc:docMkLst>
      <pc:sldChg chg="modSp">
        <pc:chgData name="l20331259@hermosillo.tecnm.mx" userId="S::urn:spo:guest#l20331259@hermosillo.tecnm.mx::" providerId="AD" clId="Web-{DD0BAC08-6378-D676-4D96-11A7D2230659}" dt="2023-10-08T07:20:06.727" v="821"/>
        <pc:sldMkLst>
          <pc:docMk/>
          <pc:sldMk cId="969156989" sldId="259"/>
        </pc:sldMkLst>
        <pc:graphicFrameChg chg="mod modGraphic">
          <ac:chgData name="l20331259@hermosillo.tecnm.mx" userId="S::urn:spo:guest#l20331259@hermosillo.tecnm.mx::" providerId="AD" clId="Web-{DD0BAC08-6378-D676-4D96-11A7D2230659}" dt="2023-10-08T07:20:06.727" v="821"/>
          <ac:graphicFrameMkLst>
            <pc:docMk/>
            <pc:sldMk cId="969156989" sldId="259"/>
            <ac:graphicFrameMk id="2" creationId="{4D5D2169-6915-E2C0-5564-3B11DE28F9FC}"/>
          </ac:graphicFrameMkLst>
        </pc:graphicFrameChg>
      </pc:sldChg>
      <pc:sldChg chg="modSp">
        <pc:chgData name="l20331259@hermosillo.tecnm.mx" userId="S::urn:spo:guest#l20331259@hermosillo.tecnm.mx::" providerId="AD" clId="Web-{DD0BAC08-6378-D676-4D96-11A7D2230659}" dt="2023-10-08T07:21:55.778" v="900"/>
        <pc:sldMkLst>
          <pc:docMk/>
          <pc:sldMk cId="3320935128" sldId="260"/>
        </pc:sldMkLst>
        <pc:graphicFrameChg chg="mod modGraphic">
          <ac:chgData name="l20331259@hermosillo.tecnm.mx" userId="S::urn:spo:guest#l20331259@hermosillo.tecnm.mx::" providerId="AD" clId="Web-{DD0BAC08-6378-D676-4D96-11A7D2230659}" dt="2023-10-08T07:21:55.778" v="900"/>
          <ac:graphicFrameMkLst>
            <pc:docMk/>
            <pc:sldMk cId="3320935128" sldId="260"/>
            <ac:graphicFrameMk id="2" creationId="{4D5D2169-6915-E2C0-5564-3B11DE28F9FC}"/>
          </ac:graphicFrameMkLst>
        </pc:graphicFrameChg>
      </pc:sldChg>
      <pc:sldChg chg="modSp">
        <pc:chgData name="l20331259@hermosillo.tecnm.mx" userId="S::urn:spo:guest#l20331259@hermosillo.tecnm.mx::" providerId="AD" clId="Web-{DD0BAC08-6378-D676-4D96-11A7D2230659}" dt="2023-10-08T07:17:25.097" v="645"/>
        <pc:sldMkLst>
          <pc:docMk/>
          <pc:sldMk cId="1962926966" sldId="261"/>
        </pc:sldMkLst>
        <pc:graphicFrameChg chg="mod modGraphic">
          <ac:chgData name="l20331259@hermosillo.tecnm.mx" userId="S::urn:spo:guest#l20331259@hermosillo.tecnm.mx::" providerId="AD" clId="Web-{DD0BAC08-6378-D676-4D96-11A7D2230659}" dt="2023-10-08T07:17:25.097" v="645"/>
          <ac:graphicFrameMkLst>
            <pc:docMk/>
            <pc:sldMk cId="1962926966" sldId="261"/>
            <ac:graphicFrameMk id="2" creationId="{4D5D2169-6915-E2C0-5564-3B11DE28F9FC}"/>
          </ac:graphicFrameMkLst>
        </pc:graphicFrameChg>
      </pc:sldChg>
      <pc:sldChg chg="modSp">
        <pc:chgData name="l20331259@hermosillo.tecnm.mx" userId="S::urn:spo:guest#l20331259@hermosillo.tecnm.mx::" providerId="AD" clId="Web-{DD0BAC08-6378-D676-4D96-11A7D2230659}" dt="2023-10-08T07:15:12.233" v="545"/>
        <pc:sldMkLst>
          <pc:docMk/>
          <pc:sldMk cId="3604279483" sldId="262"/>
        </pc:sldMkLst>
        <pc:graphicFrameChg chg="mod modGraphic">
          <ac:chgData name="l20331259@hermosillo.tecnm.mx" userId="S::urn:spo:guest#l20331259@hermosillo.tecnm.mx::" providerId="AD" clId="Web-{DD0BAC08-6378-D676-4D96-11A7D2230659}" dt="2023-10-08T07:15:12.233" v="545"/>
          <ac:graphicFrameMkLst>
            <pc:docMk/>
            <pc:sldMk cId="3604279483" sldId="262"/>
            <ac:graphicFrameMk id="2" creationId="{4D5D2169-6915-E2C0-5564-3B11DE28F9FC}"/>
          </ac:graphicFrameMkLst>
        </pc:graphicFrameChg>
      </pc:sldChg>
      <pc:sldChg chg="modSp">
        <pc:chgData name="l20331259@hermosillo.tecnm.mx" userId="S::urn:spo:guest#l20331259@hermosillo.tecnm.mx::" providerId="AD" clId="Web-{DD0BAC08-6378-D676-4D96-11A7D2230659}" dt="2023-10-08T07:13:29.543" v="439"/>
        <pc:sldMkLst>
          <pc:docMk/>
          <pc:sldMk cId="2868788259" sldId="263"/>
        </pc:sldMkLst>
        <pc:graphicFrameChg chg="mod modGraphic">
          <ac:chgData name="l20331259@hermosillo.tecnm.mx" userId="S::urn:spo:guest#l20331259@hermosillo.tecnm.mx::" providerId="AD" clId="Web-{DD0BAC08-6378-D676-4D96-11A7D2230659}" dt="2023-10-08T07:13:29.543" v="439"/>
          <ac:graphicFrameMkLst>
            <pc:docMk/>
            <pc:sldMk cId="2868788259" sldId="263"/>
            <ac:graphicFrameMk id="2" creationId="{4D5D2169-6915-E2C0-5564-3B11DE28F9FC}"/>
          </ac:graphicFrameMkLst>
        </pc:graphicFrameChg>
      </pc:sldChg>
      <pc:sldChg chg="modSp">
        <pc:chgData name="l20331259@hermosillo.tecnm.mx" userId="S::urn:spo:guest#l20331259@hermosillo.tecnm.mx::" providerId="AD" clId="Web-{DD0BAC08-6378-D676-4D96-11A7D2230659}" dt="2023-10-08T07:00:42.671" v="91"/>
        <pc:sldMkLst>
          <pc:docMk/>
          <pc:sldMk cId="3585489984" sldId="264"/>
        </pc:sldMkLst>
        <pc:graphicFrameChg chg="mod modGraphic">
          <ac:chgData name="l20331259@hermosillo.tecnm.mx" userId="S::urn:spo:guest#l20331259@hermosillo.tecnm.mx::" providerId="AD" clId="Web-{DD0BAC08-6378-D676-4D96-11A7D2230659}" dt="2023-10-08T07:00:42.671" v="91"/>
          <ac:graphicFrameMkLst>
            <pc:docMk/>
            <pc:sldMk cId="3585489984" sldId="264"/>
            <ac:graphicFrameMk id="2" creationId="{4D5D2169-6915-E2C0-5564-3B11DE28F9FC}"/>
          </ac:graphicFrameMkLst>
        </pc:graphicFrameChg>
      </pc:sldChg>
      <pc:sldChg chg="modSp">
        <pc:chgData name="l20331259@hermosillo.tecnm.mx" userId="S::urn:spo:guest#l20331259@hermosillo.tecnm.mx::" providerId="AD" clId="Web-{DD0BAC08-6378-D676-4D96-11A7D2230659}" dt="2023-10-08T07:11:48.664" v="437"/>
        <pc:sldMkLst>
          <pc:docMk/>
          <pc:sldMk cId="3653731601" sldId="265"/>
        </pc:sldMkLst>
        <pc:graphicFrameChg chg="mod modGraphic">
          <ac:chgData name="l20331259@hermosillo.tecnm.mx" userId="S::urn:spo:guest#l20331259@hermosillo.tecnm.mx::" providerId="AD" clId="Web-{DD0BAC08-6378-D676-4D96-11A7D2230659}" dt="2023-10-08T07:11:48.664" v="437"/>
          <ac:graphicFrameMkLst>
            <pc:docMk/>
            <pc:sldMk cId="3653731601" sldId="265"/>
            <ac:graphicFrameMk id="2" creationId="{4D5D2169-6915-E2C0-5564-3B11DE28F9FC}"/>
          </ac:graphicFrameMkLst>
        </pc:graphicFrameChg>
      </pc:sldChg>
      <pc:sldChg chg="modSp">
        <pc:chgData name="l20331259@hermosillo.tecnm.mx" userId="S::urn:spo:guest#l20331259@hermosillo.tecnm.mx::" providerId="AD" clId="Web-{DD0BAC08-6378-D676-4D96-11A7D2230659}" dt="2023-10-08T07:06:47.467" v="241"/>
        <pc:sldMkLst>
          <pc:docMk/>
          <pc:sldMk cId="3269039563" sldId="266"/>
        </pc:sldMkLst>
        <pc:graphicFrameChg chg="mod modGraphic">
          <ac:chgData name="l20331259@hermosillo.tecnm.mx" userId="S::urn:spo:guest#l20331259@hermosillo.tecnm.mx::" providerId="AD" clId="Web-{DD0BAC08-6378-D676-4D96-11A7D2230659}" dt="2023-10-08T07:06:47.467" v="241"/>
          <ac:graphicFrameMkLst>
            <pc:docMk/>
            <pc:sldMk cId="3269039563" sldId="266"/>
            <ac:graphicFrameMk id="2" creationId="{4D5D2169-6915-E2C0-5564-3B11DE28F9FC}"/>
          </ac:graphicFrameMkLst>
        </pc:graphicFrameChg>
      </pc:sldChg>
      <pc:sldChg chg="modSp ord">
        <pc:chgData name="l20331259@hermosillo.tecnm.mx" userId="S::urn:spo:guest#l20331259@hermosillo.tecnm.mx::" providerId="AD" clId="Web-{DD0BAC08-6378-D676-4D96-11A7D2230659}" dt="2023-10-08T07:03:42.036" v="155"/>
        <pc:sldMkLst>
          <pc:docMk/>
          <pc:sldMk cId="2990288616" sldId="267"/>
        </pc:sldMkLst>
        <pc:graphicFrameChg chg="mod modGraphic">
          <ac:chgData name="l20331259@hermosillo.tecnm.mx" userId="S::urn:spo:guest#l20331259@hermosillo.tecnm.mx::" providerId="AD" clId="Web-{DD0BAC08-6378-D676-4D96-11A7D2230659}" dt="2023-10-08T07:03:33.332" v="154"/>
          <ac:graphicFrameMkLst>
            <pc:docMk/>
            <pc:sldMk cId="2990288616" sldId="267"/>
            <ac:graphicFrameMk id="2" creationId="{4D5D2169-6915-E2C0-5564-3B11DE28F9FC}"/>
          </ac:graphicFrameMkLst>
        </pc:graphicFrameChg>
      </pc:sldChg>
      <pc:sldChg chg="modSp add replId">
        <pc:chgData name="l20331259@hermosillo.tecnm.mx" userId="S::urn:spo:guest#l20331259@hermosillo.tecnm.mx::" providerId="AD" clId="Web-{DD0BAC08-6378-D676-4D96-11A7D2230659}" dt="2023-10-08T07:23:17.202" v="1004"/>
        <pc:sldMkLst>
          <pc:docMk/>
          <pc:sldMk cId="3236036684" sldId="268"/>
        </pc:sldMkLst>
        <pc:graphicFrameChg chg="mod modGraphic">
          <ac:chgData name="l20331259@hermosillo.tecnm.mx" userId="S::urn:spo:guest#l20331259@hermosillo.tecnm.mx::" providerId="AD" clId="Web-{DD0BAC08-6378-D676-4D96-11A7D2230659}" dt="2023-10-08T07:23:17.202" v="1004"/>
          <ac:graphicFrameMkLst>
            <pc:docMk/>
            <pc:sldMk cId="3236036684" sldId="268"/>
            <ac:graphicFrameMk id="2" creationId="{4D5D2169-6915-E2C0-5564-3B11DE28F9FC}"/>
          </ac:graphicFrameMkLst>
        </pc:graphicFrameChg>
      </pc:sldChg>
    </pc:docChg>
  </pc:docChgLst>
  <pc:docChgLst>
    <pc:chgData name="GARCIA MOLINA ALEJANDRO ARTURO" userId="S::garciam.alejandro@sonora.edu.mx::10b4f2b8-1263-4638-9830-439309681e2d" providerId="AD" clId="Web-{FAC7CBF1-06F6-DDE1-3888-6FFC64D92A12}"/>
    <pc:docChg chg="modSld sldOrd">
      <pc:chgData name="GARCIA MOLINA ALEJANDRO ARTURO" userId="S::garciam.alejandro@sonora.edu.mx::10b4f2b8-1263-4638-9830-439309681e2d" providerId="AD" clId="Web-{FAC7CBF1-06F6-DDE1-3888-6FFC64D92A12}" dt="2023-10-16T15:22:06.975" v="16"/>
      <pc:docMkLst>
        <pc:docMk/>
      </pc:docMkLst>
      <pc:sldChg chg="ord">
        <pc:chgData name="GARCIA MOLINA ALEJANDRO ARTURO" userId="S::garciam.alejandro@sonora.edu.mx::10b4f2b8-1263-4638-9830-439309681e2d" providerId="AD" clId="Web-{FAC7CBF1-06F6-DDE1-3888-6FFC64D92A12}" dt="2023-10-16T15:22:06.975" v="16"/>
        <pc:sldMkLst>
          <pc:docMk/>
          <pc:sldMk cId="3653731601" sldId="265"/>
        </pc:sldMkLst>
      </pc:sldChg>
      <pc:sldChg chg="modSp">
        <pc:chgData name="GARCIA MOLINA ALEJANDRO ARTURO" userId="S::garciam.alejandro@sonora.edu.mx::10b4f2b8-1263-4638-9830-439309681e2d" providerId="AD" clId="Web-{FAC7CBF1-06F6-DDE1-3888-6FFC64D92A12}" dt="2023-10-16T15:21:58.709" v="15"/>
        <pc:sldMkLst>
          <pc:docMk/>
          <pc:sldMk cId="2990288616" sldId="267"/>
        </pc:sldMkLst>
        <pc:graphicFrameChg chg="mod modGraphic">
          <ac:chgData name="GARCIA MOLINA ALEJANDRO ARTURO" userId="S::garciam.alejandro@sonora.edu.mx::10b4f2b8-1263-4638-9830-439309681e2d" providerId="AD" clId="Web-{FAC7CBF1-06F6-DDE1-3888-6FFC64D92A12}" dt="2023-10-16T15:21:58.709" v="15"/>
          <ac:graphicFrameMkLst>
            <pc:docMk/>
            <pc:sldMk cId="2990288616" sldId="267"/>
            <ac:graphicFrameMk id="2" creationId="{4D5D2169-6915-E2C0-5564-3B11DE28F9FC}"/>
          </ac:graphicFrameMkLst>
        </pc:graphicFrameChg>
      </pc:sldChg>
      <pc:sldChg chg="modSp">
        <pc:chgData name="GARCIA MOLINA ALEJANDRO ARTURO" userId="S::garciam.alejandro@sonora.edu.mx::10b4f2b8-1263-4638-9830-439309681e2d" providerId="AD" clId="Web-{FAC7CBF1-06F6-DDE1-3888-6FFC64D92A12}" dt="2023-10-16T15:21:39.568" v="5"/>
        <pc:sldMkLst>
          <pc:docMk/>
          <pc:sldMk cId="3236036684" sldId="268"/>
        </pc:sldMkLst>
        <pc:graphicFrameChg chg="mod modGraphic">
          <ac:chgData name="GARCIA MOLINA ALEJANDRO ARTURO" userId="S::garciam.alejandro@sonora.edu.mx::10b4f2b8-1263-4638-9830-439309681e2d" providerId="AD" clId="Web-{FAC7CBF1-06F6-DDE1-3888-6FFC64D92A12}" dt="2023-10-16T15:21:39.568" v="5"/>
          <ac:graphicFrameMkLst>
            <pc:docMk/>
            <pc:sldMk cId="3236036684" sldId="268"/>
            <ac:graphicFrameMk id="2" creationId="{4D5D2169-6915-E2C0-5564-3B11DE28F9FC}"/>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B0776D-3C69-7D07-DED9-30B79D89988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81EF9A3F-1649-DCAF-185E-5F0779D05F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0F9A4DCA-0447-1AAC-7A05-D5A905D51BE7}"/>
              </a:ext>
            </a:extLst>
          </p:cNvPr>
          <p:cNvSpPr>
            <a:spLocks noGrp="1"/>
          </p:cNvSpPr>
          <p:nvPr>
            <p:ph type="dt" sz="half" idx="10"/>
          </p:nvPr>
        </p:nvSpPr>
        <p:spPr/>
        <p:txBody>
          <a:bodyPr/>
          <a:lstStyle/>
          <a:p>
            <a:fld id="{4213E109-E50C-47A1-B1B8-8583CCD2556A}" type="datetimeFigureOut">
              <a:rPr lang="es-MX" smtClean="0"/>
              <a:t>16/10/2023</a:t>
            </a:fld>
            <a:endParaRPr lang="es-MX"/>
          </a:p>
        </p:txBody>
      </p:sp>
      <p:sp>
        <p:nvSpPr>
          <p:cNvPr id="5" name="Marcador de pie de página 4">
            <a:extLst>
              <a:ext uri="{FF2B5EF4-FFF2-40B4-BE49-F238E27FC236}">
                <a16:creationId xmlns:a16="http://schemas.microsoft.com/office/drawing/2014/main" id="{625DED10-73A3-5DBF-EA3B-D9807038CAD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511079A-6CD4-C5F0-4C34-A1AE2A33EA4F}"/>
              </a:ext>
            </a:extLst>
          </p:cNvPr>
          <p:cNvSpPr>
            <a:spLocks noGrp="1"/>
          </p:cNvSpPr>
          <p:nvPr>
            <p:ph type="sldNum" sz="quarter" idx="12"/>
          </p:nvPr>
        </p:nvSpPr>
        <p:spPr/>
        <p:txBody>
          <a:bodyPr/>
          <a:lstStyle/>
          <a:p>
            <a:fld id="{7006F7EE-7E8C-4CB8-ACEE-1AD120A3BAFF}" type="slidenum">
              <a:rPr lang="es-MX" smtClean="0"/>
              <a:t>‹Nº›</a:t>
            </a:fld>
            <a:endParaRPr lang="es-MX"/>
          </a:p>
        </p:txBody>
      </p:sp>
    </p:spTree>
    <p:extLst>
      <p:ext uri="{BB962C8B-B14F-4D97-AF65-F5344CB8AC3E}">
        <p14:creationId xmlns:p14="http://schemas.microsoft.com/office/powerpoint/2010/main" val="3419056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C1F762-02BE-FBEE-427B-BEF5ACD8D79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695CC29-5DBE-8F53-5E30-6379B8840AC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98242AD-8E73-B361-4DAA-70F8192ED7DD}"/>
              </a:ext>
            </a:extLst>
          </p:cNvPr>
          <p:cNvSpPr>
            <a:spLocks noGrp="1"/>
          </p:cNvSpPr>
          <p:nvPr>
            <p:ph type="dt" sz="half" idx="10"/>
          </p:nvPr>
        </p:nvSpPr>
        <p:spPr/>
        <p:txBody>
          <a:bodyPr/>
          <a:lstStyle/>
          <a:p>
            <a:fld id="{4213E109-E50C-47A1-B1B8-8583CCD2556A}" type="datetimeFigureOut">
              <a:rPr lang="es-MX" smtClean="0"/>
              <a:t>16/10/2023</a:t>
            </a:fld>
            <a:endParaRPr lang="es-MX"/>
          </a:p>
        </p:txBody>
      </p:sp>
      <p:sp>
        <p:nvSpPr>
          <p:cNvPr id="5" name="Marcador de pie de página 4">
            <a:extLst>
              <a:ext uri="{FF2B5EF4-FFF2-40B4-BE49-F238E27FC236}">
                <a16:creationId xmlns:a16="http://schemas.microsoft.com/office/drawing/2014/main" id="{A08B760C-4BEA-1870-A2F8-3613FB4D73B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CB19B0D-34FA-A0FD-3C8D-6F94013A7FD6}"/>
              </a:ext>
            </a:extLst>
          </p:cNvPr>
          <p:cNvSpPr>
            <a:spLocks noGrp="1"/>
          </p:cNvSpPr>
          <p:nvPr>
            <p:ph type="sldNum" sz="quarter" idx="12"/>
          </p:nvPr>
        </p:nvSpPr>
        <p:spPr/>
        <p:txBody>
          <a:bodyPr/>
          <a:lstStyle/>
          <a:p>
            <a:fld id="{7006F7EE-7E8C-4CB8-ACEE-1AD120A3BAFF}" type="slidenum">
              <a:rPr lang="es-MX" smtClean="0"/>
              <a:t>‹Nº›</a:t>
            </a:fld>
            <a:endParaRPr lang="es-MX"/>
          </a:p>
        </p:txBody>
      </p:sp>
    </p:spTree>
    <p:extLst>
      <p:ext uri="{BB962C8B-B14F-4D97-AF65-F5344CB8AC3E}">
        <p14:creationId xmlns:p14="http://schemas.microsoft.com/office/powerpoint/2010/main" val="240720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341E887-720B-14A8-8346-651232F733F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71D72FA9-6443-32B1-0372-E33FE8E43B8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C1156EB-F5DE-74A9-49CA-5C1C55144F00}"/>
              </a:ext>
            </a:extLst>
          </p:cNvPr>
          <p:cNvSpPr>
            <a:spLocks noGrp="1"/>
          </p:cNvSpPr>
          <p:nvPr>
            <p:ph type="dt" sz="half" idx="10"/>
          </p:nvPr>
        </p:nvSpPr>
        <p:spPr/>
        <p:txBody>
          <a:bodyPr/>
          <a:lstStyle/>
          <a:p>
            <a:fld id="{4213E109-E50C-47A1-B1B8-8583CCD2556A}" type="datetimeFigureOut">
              <a:rPr lang="es-MX" smtClean="0"/>
              <a:t>16/10/2023</a:t>
            </a:fld>
            <a:endParaRPr lang="es-MX"/>
          </a:p>
        </p:txBody>
      </p:sp>
      <p:sp>
        <p:nvSpPr>
          <p:cNvPr id="5" name="Marcador de pie de página 4">
            <a:extLst>
              <a:ext uri="{FF2B5EF4-FFF2-40B4-BE49-F238E27FC236}">
                <a16:creationId xmlns:a16="http://schemas.microsoft.com/office/drawing/2014/main" id="{D7F04CC3-BC69-D26D-C0AF-024409A4096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A71F4C3-15BE-00A8-D211-194FBB198D74}"/>
              </a:ext>
            </a:extLst>
          </p:cNvPr>
          <p:cNvSpPr>
            <a:spLocks noGrp="1"/>
          </p:cNvSpPr>
          <p:nvPr>
            <p:ph type="sldNum" sz="quarter" idx="12"/>
          </p:nvPr>
        </p:nvSpPr>
        <p:spPr/>
        <p:txBody>
          <a:bodyPr/>
          <a:lstStyle/>
          <a:p>
            <a:fld id="{7006F7EE-7E8C-4CB8-ACEE-1AD120A3BAFF}" type="slidenum">
              <a:rPr lang="es-MX" smtClean="0"/>
              <a:t>‹Nº›</a:t>
            </a:fld>
            <a:endParaRPr lang="es-MX"/>
          </a:p>
        </p:txBody>
      </p:sp>
    </p:spTree>
    <p:extLst>
      <p:ext uri="{BB962C8B-B14F-4D97-AF65-F5344CB8AC3E}">
        <p14:creationId xmlns:p14="http://schemas.microsoft.com/office/powerpoint/2010/main" val="1939220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E5DA69-9B7A-8C63-AC49-E9082C76B8F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05A1D5A-0862-056A-9070-87004BE5F80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6684DD5-E776-5B25-18E8-CEEC63FC79D6}"/>
              </a:ext>
            </a:extLst>
          </p:cNvPr>
          <p:cNvSpPr>
            <a:spLocks noGrp="1"/>
          </p:cNvSpPr>
          <p:nvPr>
            <p:ph type="dt" sz="half" idx="10"/>
          </p:nvPr>
        </p:nvSpPr>
        <p:spPr/>
        <p:txBody>
          <a:bodyPr/>
          <a:lstStyle/>
          <a:p>
            <a:fld id="{4213E109-E50C-47A1-B1B8-8583CCD2556A}" type="datetimeFigureOut">
              <a:rPr lang="es-MX" smtClean="0"/>
              <a:t>16/10/2023</a:t>
            </a:fld>
            <a:endParaRPr lang="es-MX"/>
          </a:p>
        </p:txBody>
      </p:sp>
      <p:sp>
        <p:nvSpPr>
          <p:cNvPr id="5" name="Marcador de pie de página 4">
            <a:extLst>
              <a:ext uri="{FF2B5EF4-FFF2-40B4-BE49-F238E27FC236}">
                <a16:creationId xmlns:a16="http://schemas.microsoft.com/office/drawing/2014/main" id="{7736B014-235B-787B-3B3C-378246E13D4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AF8D5AF-3FAA-2452-ED36-D0F27FBD1BC0}"/>
              </a:ext>
            </a:extLst>
          </p:cNvPr>
          <p:cNvSpPr>
            <a:spLocks noGrp="1"/>
          </p:cNvSpPr>
          <p:nvPr>
            <p:ph type="sldNum" sz="quarter" idx="12"/>
          </p:nvPr>
        </p:nvSpPr>
        <p:spPr/>
        <p:txBody>
          <a:bodyPr/>
          <a:lstStyle/>
          <a:p>
            <a:fld id="{7006F7EE-7E8C-4CB8-ACEE-1AD120A3BAFF}" type="slidenum">
              <a:rPr lang="es-MX" smtClean="0"/>
              <a:t>‹Nº›</a:t>
            </a:fld>
            <a:endParaRPr lang="es-MX"/>
          </a:p>
        </p:txBody>
      </p:sp>
    </p:spTree>
    <p:extLst>
      <p:ext uri="{BB962C8B-B14F-4D97-AF65-F5344CB8AC3E}">
        <p14:creationId xmlns:p14="http://schemas.microsoft.com/office/powerpoint/2010/main" val="1918964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DE9938-EA0F-D2AC-ED6E-EA5F71F6C5A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B947873-466F-F217-A648-5B3787AFC2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6320839-4E92-260C-58F5-67EEC9419295}"/>
              </a:ext>
            </a:extLst>
          </p:cNvPr>
          <p:cNvSpPr>
            <a:spLocks noGrp="1"/>
          </p:cNvSpPr>
          <p:nvPr>
            <p:ph type="dt" sz="half" idx="10"/>
          </p:nvPr>
        </p:nvSpPr>
        <p:spPr/>
        <p:txBody>
          <a:bodyPr/>
          <a:lstStyle/>
          <a:p>
            <a:fld id="{4213E109-E50C-47A1-B1B8-8583CCD2556A}" type="datetimeFigureOut">
              <a:rPr lang="es-MX" smtClean="0"/>
              <a:t>16/10/2023</a:t>
            </a:fld>
            <a:endParaRPr lang="es-MX"/>
          </a:p>
        </p:txBody>
      </p:sp>
      <p:sp>
        <p:nvSpPr>
          <p:cNvPr id="5" name="Marcador de pie de página 4">
            <a:extLst>
              <a:ext uri="{FF2B5EF4-FFF2-40B4-BE49-F238E27FC236}">
                <a16:creationId xmlns:a16="http://schemas.microsoft.com/office/drawing/2014/main" id="{C8274D0A-4C57-28EB-1738-406B6105356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3E83B10-8BC6-5DE9-30C8-9010685CE074}"/>
              </a:ext>
            </a:extLst>
          </p:cNvPr>
          <p:cNvSpPr>
            <a:spLocks noGrp="1"/>
          </p:cNvSpPr>
          <p:nvPr>
            <p:ph type="sldNum" sz="quarter" idx="12"/>
          </p:nvPr>
        </p:nvSpPr>
        <p:spPr/>
        <p:txBody>
          <a:bodyPr/>
          <a:lstStyle/>
          <a:p>
            <a:fld id="{7006F7EE-7E8C-4CB8-ACEE-1AD120A3BAFF}" type="slidenum">
              <a:rPr lang="es-MX" smtClean="0"/>
              <a:t>‹Nº›</a:t>
            </a:fld>
            <a:endParaRPr lang="es-MX"/>
          </a:p>
        </p:txBody>
      </p:sp>
    </p:spTree>
    <p:extLst>
      <p:ext uri="{BB962C8B-B14F-4D97-AF65-F5344CB8AC3E}">
        <p14:creationId xmlns:p14="http://schemas.microsoft.com/office/powerpoint/2010/main" val="1839736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071560-66E7-81E0-5516-687D3807DBB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9CCB655-548A-345D-8F1C-D8F23889B48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4431598D-4F8D-EC12-AB4D-4CFCFCE672C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F12F4BF1-58DF-0EB7-FEC8-56795246B093}"/>
              </a:ext>
            </a:extLst>
          </p:cNvPr>
          <p:cNvSpPr>
            <a:spLocks noGrp="1"/>
          </p:cNvSpPr>
          <p:nvPr>
            <p:ph type="dt" sz="half" idx="10"/>
          </p:nvPr>
        </p:nvSpPr>
        <p:spPr/>
        <p:txBody>
          <a:bodyPr/>
          <a:lstStyle/>
          <a:p>
            <a:fld id="{4213E109-E50C-47A1-B1B8-8583CCD2556A}" type="datetimeFigureOut">
              <a:rPr lang="es-MX" smtClean="0"/>
              <a:t>16/10/2023</a:t>
            </a:fld>
            <a:endParaRPr lang="es-MX"/>
          </a:p>
        </p:txBody>
      </p:sp>
      <p:sp>
        <p:nvSpPr>
          <p:cNvPr id="6" name="Marcador de pie de página 5">
            <a:extLst>
              <a:ext uri="{FF2B5EF4-FFF2-40B4-BE49-F238E27FC236}">
                <a16:creationId xmlns:a16="http://schemas.microsoft.com/office/drawing/2014/main" id="{070A58F0-C93A-73D3-FC4F-8FC0FF2005F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7604673-3B95-8391-65F4-7A86753A3861}"/>
              </a:ext>
            </a:extLst>
          </p:cNvPr>
          <p:cNvSpPr>
            <a:spLocks noGrp="1"/>
          </p:cNvSpPr>
          <p:nvPr>
            <p:ph type="sldNum" sz="quarter" idx="12"/>
          </p:nvPr>
        </p:nvSpPr>
        <p:spPr/>
        <p:txBody>
          <a:bodyPr/>
          <a:lstStyle/>
          <a:p>
            <a:fld id="{7006F7EE-7E8C-4CB8-ACEE-1AD120A3BAFF}" type="slidenum">
              <a:rPr lang="es-MX" smtClean="0"/>
              <a:t>‹Nº›</a:t>
            </a:fld>
            <a:endParaRPr lang="es-MX"/>
          </a:p>
        </p:txBody>
      </p:sp>
    </p:spTree>
    <p:extLst>
      <p:ext uri="{BB962C8B-B14F-4D97-AF65-F5344CB8AC3E}">
        <p14:creationId xmlns:p14="http://schemas.microsoft.com/office/powerpoint/2010/main" val="2782955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48253D-5DC3-3DBC-1416-0EFA8F64136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5D1B7C9-89D6-20BF-4AA8-E53E784BB8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0C48CF8-D553-27BA-E868-B38FADE820B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0AC095D2-ACFC-5495-EE29-1DB0D65701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F0A7802-FFAB-7B2F-783F-87AF9A841C9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B13825FF-50DF-456B-CB08-5B93D455AB8A}"/>
              </a:ext>
            </a:extLst>
          </p:cNvPr>
          <p:cNvSpPr>
            <a:spLocks noGrp="1"/>
          </p:cNvSpPr>
          <p:nvPr>
            <p:ph type="dt" sz="half" idx="10"/>
          </p:nvPr>
        </p:nvSpPr>
        <p:spPr/>
        <p:txBody>
          <a:bodyPr/>
          <a:lstStyle/>
          <a:p>
            <a:fld id="{4213E109-E50C-47A1-B1B8-8583CCD2556A}" type="datetimeFigureOut">
              <a:rPr lang="es-MX" smtClean="0"/>
              <a:t>16/10/2023</a:t>
            </a:fld>
            <a:endParaRPr lang="es-MX"/>
          </a:p>
        </p:txBody>
      </p:sp>
      <p:sp>
        <p:nvSpPr>
          <p:cNvPr id="8" name="Marcador de pie de página 7">
            <a:extLst>
              <a:ext uri="{FF2B5EF4-FFF2-40B4-BE49-F238E27FC236}">
                <a16:creationId xmlns:a16="http://schemas.microsoft.com/office/drawing/2014/main" id="{4922404D-B4ED-B824-0DB5-50E875E363CD}"/>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B7BF0C6C-AC2A-97FF-E7D7-12F8E3740752}"/>
              </a:ext>
            </a:extLst>
          </p:cNvPr>
          <p:cNvSpPr>
            <a:spLocks noGrp="1"/>
          </p:cNvSpPr>
          <p:nvPr>
            <p:ph type="sldNum" sz="quarter" idx="12"/>
          </p:nvPr>
        </p:nvSpPr>
        <p:spPr/>
        <p:txBody>
          <a:bodyPr/>
          <a:lstStyle/>
          <a:p>
            <a:fld id="{7006F7EE-7E8C-4CB8-ACEE-1AD120A3BAFF}" type="slidenum">
              <a:rPr lang="es-MX" smtClean="0"/>
              <a:t>‹Nº›</a:t>
            </a:fld>
            <a:endParaRPr lang="es-MX"/>
          </a:p>
        </p:txBody>
      </p:sp>
    </p:spTree>
    <p:extLst>
      <p:ext uri="{BB962C8B-B14F-4D97-AF65-F5344CB8AC3E}">
        <p14:creationId xmlns:p14="http://schemas.microsoft.com/office/powerpoint/2010/main" val="926953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53D637-6FAA-9372-24BE-13DCD9AC46D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2B0481E1-147A-031B-B95B-C3FFF67F8238}"/>
              </a:ext>
            </a:extLst>
          </p:cNvPr>
          <p:cNvSpPr>
            <a:spLocks noGrp="1"/>
          </p:cNvSpPr>
          <p:nvPr>
            <p:ph type="dt" sz="half" idx="10"/>
          </p:nvPr>
        </p:nvSpPr>
        <p:spPr/>
        <p:txBody>
          <a:bodyPr/>
          <a:lstStyle/>
          <a:p>
            <a:fld id="{4213E109-E50C-47A1-B1B8-8583CCD2556A}" type="datetimeFigureOut">
              <a:rPr lang="es-MX" smtClean="0"/>
              <a:t>16/10/2023</a:t>
            </a:fld>
            <a:endParaRPr lang="es-MX"/>
          </a:p>
        </p:txBody>
      </p:sp>
      <p:sp>
        <p:nvSpPr>
          <p:cNvPr id="4" name="Marcador de pie de página 3">
            <a:extLst>
              <a:ext uri="{FF2B5EF4-FFF2-40B4-BE49-F238E27FC236}">
                <a16:creationId xmlns:a16="http://schemas.microsoft.com/office/drawing/2014/main" id="{E290716E-8169-748C-7BC5-B05111065351}"/>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4056B28B-18F3-0A96-460C-BA4431549889}"/>
              </a:ext>
            </a:extLst>
          </p:cNvPr>
          <p:cNvSpPr>
            <a:spLocks noGrp="1"/>
          </p:cNvSpPr>
          <p:nvPr>
            <p:ph type="sldNum" sz="quarter" idx="12"/>
          </p:nvPr>
        </p:nvSpPr>
        <p:spPr/>
        <p:txBody>
          <a:bodyPr/>
          <a:lstStyle/>
          <a:p>
            <a:fld id="{7006F7EE-7E8C-4CB8-ACEE-1AD120A3BAFF}" type="slidenum">
              <a:rPr lang="es-MX" smtClean="0"/>
              <a:t>‹Nº›</a:t>
            </a:fld>
            <a:endParaRPr lang="es-MX"/>
          </a:p>
        </p:txBody>
      </p:sp>
    </p:spTree>
    <p:extLst>
      <p:ext uri="{BB962C8B-B14F-4D97-AF65-F5344CB8AC3E}">
        <p14:creationId xmlns:p14="http://schemas.microsoft.com/office/powerpoint/2010/main" val="2112813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34DEF9C5-B113-D1A8-1F2F-4D281E3AACE4}"/>
              </a:ext>
            </a:extLst>
          </p:cNvPr>
          <p:cNvSpPr>
            <a:spLocks noGrp="1"/>
          </p:cNvSpPr>
          <p:nvPr>
            <p:ph type="dt" sz="half" idx="10"/>
          </p:nvPr>
        </p:nvSpPr>
        <p:spPr/>
        <p:txBody>
          <a:bodyPr/>
          <a:lstStyle/>
          <a:p>
            <a:fld id="{4213E109-E50C-47A1-B1B8-8583CCD2556A}" type="datetimeFigureOut">
              <a:rPr lang="es-MX" smtClean="0"/>
              <a:t>16/10/2023</a:t>
            </a:fld>
            <a:endParaRPr lang="es-MX"/>
          </a:p>
        </p:txBody>
      </p:sp>
      <p:sp>
        <p:nvSpPr>
          <p:cNvPr id="3" name="Marcador de pie de página 2">
            <a:extLst>
              <a:ext uri="{FF2B5EF4-FFF2-40B4-BE49-F238E27FC236}">
                <a16:creationId xmlns:a16="http://schemas.microsoft.com/office/drawing/2014/main" id="{AA4B05F4-66F0-0FDE-05F9-3B1BB532EC76}"/>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B520B7F7-7F28-96C6-F869-A5DAF4AC74B8}"/>
              </a:ext>
            </a:extLst>
          </p:cNvPr>
          <p:cNvSpPr>
            <a:spLocks noGrp="1"/>
          </p:cNvSpPr>
          <p:nvPr>
            <p:ph type="sldNum" sz="quarter" idx="12"/>
          </p:nvPr>
        </p:nvSpPr>
        <p:spPr/>
        <p:txBody>
          <a:bodyPr/>
          <a:lstStyle/>
          <a:p>
            <a:fld id="{7006F7EE-7E8C-4CB8-ACEE-1AD120A3BAFF}" type="slidenum">
              <a:rPr lang="es-MX" smtClean="0"/>
              <a:t>‹Nº›</a:t>
            </a:fld>
            <a:endParaRPr lang="es-MX"/>
          </a:p>
        </p:txBody>
      </p:sp>
    </p:spTree>
    <p:extLst>
      <p:ext uri="{BB962C8B-B14F-4D97-AF65-F5344CB8AC3E}">
        <p14:creationId xmlns:p14="http://schemas.microsoft.com/office/powerpoint/2010/main" val="2308365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8CBFDC-F30B-D342-D04B-2D88F8C40E3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15EC185-D272-124C-B4CE-1279A5FC60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A2F1F13F-FE9D-0428-D09F-4CDFF98876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402C8B4-734B-F78A-A08E-456DFC84B42A}"/>
              </a:ext>
            </a:extLst>
          </p:cNvPr>
          <p:cNvSpPr>
            <a:spLocks noGrp="1"/>
          </p:cNvSpPr>
          <p:nvPr>
            <p:ph type="dt" sz="half" idx="10"/>
          </p:nvPr>
        </p:nvSpPr>
        <p:spPr/>
        <p:txBody>
          <a:bodyPr/>
          <a:lstStyle/>
          <a:p>
            <a:fld id="{4213E109-E50C-47A1-B1B8-8583CCD2556A}" type="datetimeFigureOut">
              <a:rPr lang="es-MX" smtClean="0"/>
              <a:t>16/10/2023</a:t>
            </a:fld>
            <a:endParaRPr lang="es-MX"/>
          </a:p>
        </p:txBody>
      </p:sp>
      <p:sp>
        <p:nvSpPr>
          <p:cNvPr id="6" name="Marcador de pie de página 5">
            <a:extLst>
              <a:ext uri="{FF2B5EF4-FFF2-40B4-BE49-F238E27FC236}">
                <a16:creationId xmlns:a16="http://schemas.microsoft.com/office/drawing/2014/main" id="{403FC9C5-A783-9A5B-80FB-0EFD95615BF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3206A04-8FA2-108C-0DA5-E51C21FC5106}"/>
              </a:ext>
            </a:extLst>
          </p:cNvPr>
          <p:cNvSpPr>
            <a:spLocks noGrp="1"/>
          </p:cNvSpPr>
          <p:nvPr>
            <p:ph type="sldNum" sz="quarter" idx="12"/>
          </p:nvPr>
        </p:nvSpPr>
        <p:spPr/>
        <p:txBody>
          <a:bodyPr/>
          <a:lstStyle/>
          <a:p>
            <a:fld id="{7006F7EE-7E8C-4CB8-ACEE-1AD120A3BAFF}" type="slidenum">
              <a:rPr lang="es-MX" smtClean="0"/>
              <a:t>‹Nº›</a:t>
            </a:fld>
            <a:endParaRPr lang="es-MX"/>
          </a:p>
        </p:txBody>
      </p:sp>
    </p:spTree>
    <p:extLst>
      <p:ext uri="{BB962C8B-B14F-4D97-AF65-F5344CB8AC3E}">
        <p14:creationId xmlns:p14="http://schemas.microsoft.com/office/powerpoint/2010/main" val="1907518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D265DA-5C2C-BA2F-00DC-62BAAA7A1CB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84E13717-3E70-0451-C0A1-35F7AD1347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8AD9C40E-6DBC-F397-D294-61707685D1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33D9E3D-A131-E2CE-D23C-0E043F9E93BB}"/>
              </a:ext>
            </a:extLst>
          </p:cNvPr>
          <p:cNvSpPr>
            <a:spLocks noGrp="1"/>
          </p:cNvSpPr>
          <p:nvPr>
            <p:ph type="dt" sz="half" idx="10"/>
          </p:nvPr>
        </p:nvSpPr>
        <p:spPr/>
        <p:txBody>
          <a:bodyPr/>
          <a:lstStyle/>
          <a:p>
            <a:fld id="{4213E109-E50C-47A1-B1B8-8583CCD2556A}" type="datetimeFigureOut">
              <a:rPr lang="es-MX" smtClean="0"/>
              <a:t>16/10/2023</a:t>
            </a:fld>
            <a:endParaRPr lang="es-MX"/>
          </a:p>
        </p:txBody>
      </p:sp>
      <p:sp>
        <p:nvSpPr>
          <p:cNvPr id="6" name="Marcador de pie de página 5">
            <a:extLst>
              <a:ext uri="{FF2B5EF4-FFF2-40B4-BE49-F238E27FC236}">
                <a16:creationId xmlns:a16="http://schemas.microsoft.com/office/drawing/2014/main" id="{D2731525-7AF0-F189-6316-FADBAFDE39F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C155124-4074-911C-7A2B-9B20C1D79D66}"/>
              </a:ext>
            </a:extLst>
          </p:cNvPr>
          <p:cNvSpPr>
            <a:spLocks noGrp="1"/>
          </p:cNvSpPr>
          <p:nvPr>
            <p:ph type="sldNum" sz="quarter" idx="12"/>
          </p:nvPr>
        </p:nvSpPr>
        <p:spPr/>
        <p:txBody>
          <a:bodyPr/>
          <a:lstStyle/>
          <a:p>
            <a:fld id="{7006F7EE-7E8C-4CB8-ACEE-1AD120A3BAFF}" type="slidenum">
              <a:rPr lang="es-MX" smtClean="0"/>
              <a:t>‹Nº›</a:t>
            </a:fld>
            <a:endParaRPr lang="es-MX"/>
          </a:p>
        </p:txBody>
      </p:sp>
    </p:spTree>
    <p:extLst>
      <p:ext uri="{BB962C8B-B14F-4D97-AF65-F5344CB8AC3E}">
        <p14:creationId xmlns:p14="http://schemas.microsoft.com/office/powerpoint/2010/main" val="2344839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445B820-26BA-9EF9-6387-9B5988BE2E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7AE9EDF-42D6-38D6-5725-18D4C30ED9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54D9576-4604-EEB1-8B7B-8691982F16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13E109-E50C-47A1-B1B8-8583CCD2556A}" type="datetimeFigureOut">
              <a:rPr lang="es-MX" smtClean="0"/>
              <a:t>16/10/2023</a:t>
            </a:fld>
            <a:endParaRPr lang="es-MX"/>
          </a:p>
        </p:txBody>
      </p:sp>
      <p:sp>
        <p:nvSpPr>
          <p:cNvPr id="5" name="Marcador de pie de página 4">
            <a:extLst>
              <a:ext uri="{FF2B5EF4-FFF2-40B4-BE49-F238E27FC236}">
                <a16:creationId xmlns:a16="http://schemas.microsoft.com/office/drawing/2014/main" id="{0DAAF237-6EBE-2DFD-0716-1FBDD28AD2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B22CB00E-7DFA-429C-CB15-DFBEB1CF29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06F7EE-7E8C-4CB8-ACEE-1AD120A3BAFF}" type="slidenum">
              <a:rPr lang="es-MX" smtClean="0"/>
              <a:t>‹Nº›</a:t>
            </a:fld>
            <a:endParaRPr lang="es-MX"/>
          </a:p>
        </p:txBody>
      </p:sp>
    </p:spTree>
    <p:extLst>
      <p:ext uri="{BB962C8B-B14F-4D97-AF65-F5344CB8AC3E}">
        <p14:creationId xmlns:p14="http://schemas.microsoft.com/office/powerpoint/2010/main" val="364758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becasparalatinos.com/becas-completas-lester-b-pearson-canada/"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becasparalatinos.com/becas-completas-en-holanda-2020-2021/"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becasparalatinos.com/beca-completa-knight-hennessy-en-estados-unidos/"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s://knight-hennessy.stanford.edu/admission/planning-apply"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becasparalatinos.com/becas-ampere-francia/"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becasparalatinos.com/becas-doctorados-nueva-zelanda/"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becasparalatinos.com/beca-completa-del-gobierno-de-irlanda/"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becasparalatinos.com/becas-gates-cambridge/"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s://www.gatescambridge.org/programme/the-scholarship/"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becasparalatinos.com/becas-completas-mext-estudiar-en-japon/"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becasparalatinos.com/estudiar-en-alemania-becas-friedrich-ebert/"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becasparalatinos.com/beca-completa-clarendon-para-latinos-en-uk/"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AF41D6B4-C224-6FAC-97D1-EB40B6B719F6}"/>
              </a:ext>
            </a:extLst>
          </p:cNvPr>
          <p:cNvSpPr txBox="1"/>
          <p:nvPr/>
        </p:nvSpPr>
        <p:spPr>
          <a:xfrm>
            <a:off x="2038350" y="3936823"/>
            <a:ext cx="8115300" cy="769441"/>
          </a:xfrm>
          <a:prstGeom prst="rect">
            <a:avLst/>
          </a:prstGeom>
          <a:noFill/>
        </p:spPr>
        <p:txBody>
          <a:bodyPr wrap="square">
            <a:spAutoFit/>
          </a:bodyPr>
          <a:lstStyle/>
          <a:p>
            <a:pPr algn="ctr"/>
            <a:r>
              <a:rPr lang="es-MX" sz="4400">
                <a:latin typeface="Arial Nova" panose="020B0504020202020204" pitchFamily="34" charset="0"/>
                <a:cs typeface="Arial" panose="020B0604020202020204" pitchFamily="34" charset="0"/>
              </a:rPr>
              <a:t>Convocatorias Internacionales</a:t>
            </a:r>
          </a:p>
        </p:txBody>
      </p:sp>
      <p:sp>
        <p:nvSpPr>
          <p:cNvPr id="5" name="CuadroTexto 4">
            <a:extLst>
              <a:ext uri="{FF2B5EF4-FFF2-40B4-BE49-F238E27FC236}">
                <a16:creationId xmlns:a16="http://schemas.microsoft.com/office/drawing/2014/main" id="{A2D937A8-D508-9452-7464-374BF6811CB5}"/>
              </a:ext>
            </a:extLst>
          </p:cNvPr>
          <p:cNvSpPr txBox="1"/>
          <p:nvPr/>
        </p:nvSpPr>
        <p:spPr>
          <a:xfrm>
            <a:off x="2038350" y="2290467"/>
            <a:ext cx="8115300" cy="2123658"/>
          </a:xfrm>
          <a:prstGeom prst="rect">
            <a:avLst/>
          </a:prstGeom>
          <a:noFill/>
        </p:spPr>
        <p:txBody>
          <a:bodyPr wrap="square">
            <a:spAutoFit/>
          </a:bodyPr>
          <a:lstStyle/>
          <a:p>
            <a:pPr algn="ctr"/>
            <a:r>
              <a:rPr lang="es-MX" sz="4400" b="1">
                <a:latin typeface="Arial Nova" panose="020B0504020202020204" pitchFamily="34" charset="0"/>
                <a:cs typeface="Cordia New" panose="020B0502040204020203" pitchFamily="34" charset="-34"/>
              </a:rPr>
              <a:t>Dirección de Asuntos Internacionales</a:t>
            </a:r>
          </a:p>
          <a:p>
            <a:pPr algn="ctr"/>
            <a:endParaRPr lang="es-MX" sz="4400" b="1">
              <a:latin typeface="Arial Nova" panose="020B0504020202020204" pitchFamily="34" charset="0"/>
              <a:cs typeface="Cordia New" panose="020B0502040204020203" pitchFamily="34" charset="-34"/>
            </a:endParaRPr>
          </a:p>
        </p:txBody>
      </p:sp>
      <p:sp>
        <p:nvSpPr>
          <p:cNvPr id="7" name="Rectángulo 6">
            <a:extLst>
              <a:ext uri="{FF2B5EF4-FFF2-40B4-BE49-F238E27FC236}">
                <a16:creationId xmlns:a16="http://schemas.microsoft.com/office/drawing/2014/main" id="{97528F0F-5190-7DD9-A7CC-D8FBBF445126}"/>
              </a:ext>
            </a:extLst>
          </p:cNvPr>
          <p:cNvSpPr/>
          <p:nvPr/>
        </p:nvSpPr>
        <p:spPr>
          <a:xfrm>
            <a:off x="1491343" y="2127380"/>
            <a:ext cx="9209314" cy="2817844"/>
          </a:xfrm>
          <a:prstGeom prst="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38975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4D5D2169-6915-E2C0-5564-3B11DE28F9FC}"/>
              </a:ext>
            </a:extLst>
          </p:cNvPr>
          <p:cNvGraphicFramePr>
            <a:graphicFrameLocks noGrp="1"/>
          </p:cNvGraphicFramePr>
          <p:nvPr>
            <p:extLst>
              <p:ext uri="{D42A27DB-BD31-4B8C-83A1-F6EECF244321}">
                <p14:modId xmlns:p14="http://schemas.microsoft.com/office/powerpoint/2010/main" val="2394279418"/>
              </p:ext>
            </p:extLst>
          </p:nvPr>
        </p:nvGraphicFramePr>
        <p:xfrm>
          <a:off x="229082" y="1147665"/>
          <a:ext cx="10193212" cy="5444447"/>
        </p:xfrm>
        <a:graphic>
          <a:graphicData uri="http://schemas.openxmlformats.org/drawingml/2006/table">
            <a:tbl>
              <a:tblPr firstRow="1" bandRow="1">
                <a:tableStyleId>{9D7B26C5-4107-4FEC-AEDC-1716B250A1EF}</a:tableStyleId>
              </a:tblPr>
              <a:tblGrid>
                <a:gridCol w="5042715">
                  <a:extLst>
                    <a:ext uri="{9D8B030D-6E8A-4147-A177-3AD203B41FA5}">
                      <a16:colId xmlns:a16="http://schemas.microsoft.com/office/drawing/2014/main" val="575692039"/>
                    </a:ext>
                  </a:extLst>
                </a:gridCol>
                <a:gridCol w="5150497">
                  <a:extLst>
                    <a:ext uri="{9D8B030D-6E8A-4147-A177-3AD203B41FA5}">
                      <a16:colId xmlns:a16="http://schemas.microsoft.com/office/drawing/2014/main" val="2049224961"/>
                    </a:ext>
                  </a:extLst>
                </a:gridCol>
              </a:tblGrid>
              <a:tr h="1204177">
                <a:tc>
                  <a:txBody>
                    <a:bodyPr/>
                    <a:lstStyle/>
                    <a:p>
                      <a:pPr marL="0" algn="l" rtl="0" eaLnBrk="1" latinLnBrk="0" hangingPunct="1">
                        <a:spcBef>
                          <a:spcPts val="0"/>
                        </a:spcBef>
                        <a:spcAft>
                          <a:spcPts val="0"/>
                        </a:spcAft>
                      </a:pPr>
                      <a:r>
                        <a:rPr lang="es-MX" sz="1400" kern="1200" dirty="0">
                          <a:effectLst/>
                          <a:latin typeface="Arial Nova"/>
                          <a:cs typeface="Arial"/>
                        </a:rPr>
                        <a:t>Nombre: </a:t>
                      </a:r>
                      <a:r>
                        <a:rPr lang="es-MX" sz="1400" b="0" i="0" u="none" strike="noStrike" kern="1200" noProof="0" dirty="0">
                          <a:effectLst/>
                        </a:rPr>
                        <a:t>Becas Lester </a:t>
                      </a:r>
                      <a:r>
                        <a:rPr lang="es-MX" sz="1400" b="0" i="0" u="none" strike="noStrike" kern="1200" noProof="0" dirty="0" err="1">
                          <a:effectLst/>
                        </a:rPr>
                        <a:t>B.Pearson</a:t>
                      </a:r>
                      <a:endParaRPr lang="es-MX" sz="1400" dirty="0" err="1">
                        <a:effectLst/>
                        <a:latin typeface="Arial Nova" panose="020B0504020202020204" pitchFamily="34" charset="0"/>
                        <a:cs typeface="Arial" panose="020B0604020202020204" pitchFamily="34" charset="0"/>
                      </a:endParaRPr>
                    </a:p>
                  </a:txBody>
                  <a:tcPr marL="0" marR="0" marT="0" marB="0" anchor="ctr"/>
                </a:tc>
                <a:tc>
                  <a:txBody>
                    <a:bodyPr/>
                    <a:lstStyle/>
                    <a:p>
                      <a:pPr algn="l"/>
                      <a:endParaRPr lang="es-MX" sz="1400" b="1" kern="1200">
                        <a:solidFill>
                          <a:schemeClr val="tx1"/>
                        </a:solidFill>
                        <a:effectLst/>
                        <a:latin typeface="Arial Nova" panose="020B0504020202020204" pitchFamily="34" charset="0"/>
                        <a:ea typeface="+mn-ea"/>
                        <a:cs typeface="Arial" panose="020B0604020202020204" pitchFamily="34" charset="0"/>
                      </a:endParaRPr>
                    </a:p>
                  </a:txBody>
                  <a:tcPr marL="0" marR="0" marT="0" marB="0" anchor="ctr"/>
                </a:tc>
                <a:extLst>
                  <a:ext uri="{0D108BD9-81ED-4DB2-BD59-A6C34878D82A}">
                    <a16:rowId xmlns:a16="http://schemas.microsoft.com/office/drawing/2014/main" val="3868415718"/>
                  </a:ext>
                </a:extLst>
              </a:tr>
              <a:tr h="301044">
                <a:tc>
                  <a:txBody>
                    <a:bodyPr/>
                    <a:lstStyle/>
                    <a:p>
                      <a:pPr marL="0" algn="l" rtl="0" eaLnBrk="1" latinLnBrk="0" hangingPunct="1">
                        <a:spcBef>
                          <a:spcPts val="0"/>
                        </a:spcBef>
                        <a:spcAft>
                          <a:spcPts val="0"/>
                        </a:spcAft>
                      </a:pPr>
                      <a:r>
                        <a:rPr lang="es-MX" sz="1400" kern="1200" dirty="0">
                          <a:effectLst/>
                          <a:latin typeface="Arial Nova"/>
                          <a:cs typeface="Arial"/>
                        </a:rPr>
                        <a:t>Tipo: Presencial</a:t>
                      </a:r>
                      <a:endParaRPr lang="es-MX" sz="1400" dirty="0">
                        <a:effectLst/>
                        <a:latin typeface="Arial Nova" panose="020B0504020202020204" pitchFamily="34" charset="0"/>
                        <a:cs typeface="Arial" panose="020B0604020202020204" pitchFamily="34" charset="0"/>
                      </a:endParaRPr>
                    </a:p>
                  </a:txBody>
                  <a:tcPr marL="0" marR="0" marT="0" marB="0" anchor="ctr"/>
                </a:tc>
                <a:tc>
                  <a:txBody>
                    <a:bodyPr/>
                    <a:lstStyle/>
                    <a:p>
                      <a:pPr marL="0" algn="just" rtl="0" eaLnBrk="1" latinLnBrk="0" hangingPunct="1">
                        <a:spcBef>
                          <a:spcPts val="0"/>
                        </a:spcBef>
                        <a:spcAft>
                          <a:spcPts val="0"/>
                        </a:spcAft>
                      </a:pPr>
                      <a:endParaRPr lang="es-MX" sz="1400" kern="1200" err="1">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02172092"/>
                  </a:ext>
                </a:extLst>
              </a:tr>
              <a:tr h="260363">
                <a:tc>
                  <a:txBody>
                    <a:bodyPr/>
                    <a:lstStyle/>
                    <a:p>
                      <a:pPr marL="0" algn="l" rtl="0" eaLnBrk="1" latinLnBrk="0" hangingPunct="1">
                        <a:spcBef>
                          <a:spcPts val="0"/>
                        </a:spcBef>
                        <a:spcAft>
                          <a:spcPts val="0"/>
                        </a:spcAft>
                      </a:pPr>
                      <a:r>
                        <a:rPr lang="es-MX" sz="1400" kern="1200" dirty="0" err="1">
                          <a:effectLst/>
                          <a:latin typeface="Arial Nova"/>
                          <a:cs typeface="Arial"/>
                        </a:rPr>
                        <a:t>Lugar:Canada</a:t>
                      </a:r>
                      <a:endParaRPr lang="es-MX" sz="1400" dirty="0" err="1">
                        <a:effectLst/>
                        <a:latin typeface="Arial Nova" panose="020B0504020202020204" pitchFamily="34" charset="0"/>
                        <a:cs typeface="Arial" panose="020B0604020202020204" pitchFamily="34" charset="0"/>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303988491"/>
                  </a:ext>
                </a:extLst>
              </a:tr>
              <a:tr h="260363">
                <a:tc>
                  <a:txBody>
                    <a:bodyPr/>
                    <a:lstStyle/>
                    <a:p>
                      <a:pPr marL="0" algn="l" rtl="0" eaLnBrk="1" latinLnBrk="0" hangingPunct="1">
                        <a:spcBef>
                          <a:spcPts val="0"/>
                        </a:spcBef>
                        <a:spcAft>
                          <a:spcPts val="0"/>
                        </a:spcAft>
                      </a:pPr>
                      <a:r>
                        <a:rPr lang="es-MX" sz="1400" dirty="0">
                          <a:effectLst/>
                          <a:latin typeface="Arial Nova"/>
                          <a:cs typeface="Arial"/>
                        </a:rPr>
                        <a:t>Población objetivo: Egresados Nivel superior</a:t>
                      </a:r>
                      <a:endParaRPr lang="es-MX" sz="1400" dirty="0">
                        <a:effectLst/>
                        <a:latin typeface="Arial Nova" panose="020B0504020202020204" pitchFamily="34" charset="0"/>
                        <a:cs typeface="Arial" panose="020B0604020202020204" pitchFamily="34" charset="0"/>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571604160"/>
                  </a:ext>
                </a:extLst>
              </a:tr>
              <a:tr h="1659812">
                <a:tc>
                  <a:txBody>
                    <a:bodyPr/>
                    <a:lstStyle/>
                    <a:p>
                      <a:pPr marL="0" lvl="0" algn="l" rtl="0" eaLnBrk="1" latinLnBrk="0" hangingPunct="1">
                        <a:lnSpc>
                          <a:spcPct val="100000"/>
                        </a:lnSpc>
                        <a:spcBef>
                          <a:spcPts val="0"/>
                        </a:spcBef>
                        <a:spcAft>
                          <a:spcPts val="0"/>
                        </a:spcAft>
                      </a:pPr>
                      <a:r>
                        <a:rPr lang="es-MX" sz="1400" kern="1200" dirty="0">
                          <a:effectLst/>
                          <a:latin typeface="Arial Nova"/>
                          <a:cs typeface="Arial"/>
                        </a:rPr>
                        <a:t>Apoyos: </a:t>
                      </a:r>
                      <a:r>
                        <a:rPr lang="es-MX" sz="1400" b="0" i="0" u="none" strike="noStrike" kern="1200" noProof="0" dirty="0">
                          <a:effectLst/>
                        </a:rPr>
                        <a:t>Exención de tasas de matrícula, patrocinio de matrícula completa, gasto educativo completo</a:t>
                      </a:r>
                      <a:endParaRPr lang="es-MX" sz="1400" dirty="0">
                        <a:effectLst/>
                        <a:latin typeface="Arial Nova" panose="020B0504020202020204" pitchFamily="34" charset="0"/>
                        <a:cs typeface="Arial" panose="020B0604020202020204" pitchFamily="34" charset="0"/>
                      </a:endParaRPr>
                    </a:p>
                    <a:p>
                      <a:pPr lvl="0" algn="l">
                        <a:lnSpc>
                          <a:spcPct val="100000"/>
                        </a:lnSpc>
                        <a:spcBef>
                          <a:spcPts val="0"/>
                        </a:spcBef>
                        <a:spcAft>
                          <a:spcPts val="0"/>
                        </a:spcAft>
                        <a:buNone/>
                      </a:pPr>
                      <a:r>
                        <a:rPr lang="es-MX" sz="1400" b="0" i="0" u="none" strike="noStrike" kern="1200" noProof="0" dirty="0">
                          <a:effectLst/>
                        </a:rPr>
                        <a:t>Gastos de compra de libros</a:t>
                      </a:r>
                      <a:endParaRPr lang="es-MX" dirty="0"/>
                    </a:p>
                    <a:p>
                      <a:pPr lvl="0" algn="l">
                        <a:lnSpc>
                          <a:spcPct val="100000"/>
                        </a:lnSpc>
                        <a:spcBef>
                          <a:spcPts val="0"/>
                        </a:spcBef>
                        <a:spcAft>
                          <a:spcPts val="0"/>
                        </a:spcAft>
                        <a:buNone/>
                      </a:pPr>
                      <a:r>
                        <a:rPr lang="es-MX" sz="1400" b="0" i="0" u="none" strike="noStrike" kern="1200" noProof="0" dirty="0">
                          <a:effectLst/>
                        </a:rPr>
                        <a:t>Patrocinio de tarifas adicionales</a:t>
                      </a:r>
                      <a:endParaRPr lang="es-MX" dirty="0"/>
                    </a:p>
                    <a:p>
                      <a:pPr lvl="0" algn="l">
                        <a:lnSpc>
                          <a:spcPct val="100000"/>
                        </a:lnSpc>
                        <a:spcBef>
                          <a:spcPts val="0"/>
                        </a:spcBef>
                        <a:spcAft>
                          <a:spcPts val="0"/>
                        </a:spcAft>
                        <a:buNone/>
                      </a:pPr>
                      <a:r>
                        <a:rPr lang="es-MX" sz="1400" b="0" i="0" u="none" strike="noStrike" kern="1200" noProof="0" dirty="0">
                          <a:effectLst/>
                        </a:rPr>
                        <a:t>Apoyo de residencia completo durante cuatro años, alojamiento gratuito</a:t>
                      </a:r>
                      <a:endParaRPr lang="es-MX" dirty="0"/>
                    </a:p>
                    <a:p>
                      <a:pPr marL="0" lvl="0" algn="l">
                        <a:spcBef>
                          <a:spcPts val="0"/>
                        </a:spcBef>
                        <a:spcAft>
                          <a:spcPts val="0"/>
                        </a:spcAft>
                        <a:buNone/>
                      </a:pPr>
                      <a:r>
                        <a:rPr lang="es-MX" sz="1400" b="0" i="0" u="none" strike="noStrike" kern="1200" noProof="0" dirty="0">
                          <a:effectLst/>
                        </a:rPr>
                        <a:t>Financiamiento para la participación en conferencias</a:t>
                      </a:r>
                      <a:endParaRPr lang="es-MX" dirty="0"/>
                    </a:p>
                  </a:txBody>
                  <a:tcPr marL="0" marR="0" marT="0" marB="0" anchor="ctr"/>
                </a:tc>
                <a:tc>
                  <a:txBody>
                    <a:bodyPr/>
                    <a:lstStyle/>
                    <a:p>
                      <a:pPr lvl="0" algn="just">
                        <a:lnSpc>
                          <a:spcPct val="100000"/>
                        </a:lnSpc>
                        <a:spcBef>
                          <a:spcPts val="0"/>
                        </a:spcBef>
                        <a:spcAft>
                          <a:spcPts val="0"/>
                        </a:spcAft>
                        <a:buNone/>
                      </a:pPr>
                      <a:endParaRPr lang="es-MX" sz="1400" b="0" i="0" u="none" strike="noStrike" kern="1200"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877372466"/>
                  </a:ext>
                </a:extLst>
              </a:tr>
              <a:tr h="292907">
                <a:tc>
                  <a:txBody>
                    <a:bodyPr/>
                    <a:lstStyle/>
                    <a:p>
                      <a:pPr marL="0" algn="l" rtl="0" eaLnBrk="1" latinLnBrk="0" hangingPunct="1">
                        <a:spcBef>
                          <a:spcPts val="0"/>
                        </a:spcBef>
                        <a:spcAft>
                          <a:spcPts val="0"/>
                        </a:spcAft>
                      </a:pPr>
                      <a:r>
                        <a:rPr lang="es-MX" sz="1400" kern="1200" dirty="0">
                          <a:effectLst/>
                          <a:latin typeface="Arial Nova"/>
                          <a:cs typeface="Arial"/>
                        </a:rPr>
                        <a:t>Periodo de registro: Hasta el </a:t>
                      </a:r>
                      <a:r>
                        <a:rPr lang="es-MX" sz="1400" b="0" i="0" u="none" strike="noStrike" kern="1200" noProof="0" dirty="0">
                          <a:effectLst/>
                        </a:rPr>
                        <a:t>30/11/2023</a:t>
                      </a:r>
                      <a:endParaRPr lang="es-MX" sz="1400" dirty="0">
                        <a:effectLst/>
                        <a:latin typeface="Arial Nova" panose="020B0504020202020204" pitchFamily="34" charset="0"/>
                        <a:cs typeface="Arial" panose="020B0604020202020204" pitchFamily="34" charset="0"/>
                      </a:endParaRPr>
                    </a:p>
                  </a:txBody>
                  <a:tcPr marL="0" marR="0" marT="0" marB="0" anchor="ctr"/>
                </a:tc>
                <a:tc>
                  <a:txBody>
                    <a:bodyPr/>
                    <a:lstStyle/>
                    <a:p>
                      <a:pPr marL="0" lvl="0" algn="just">
                        <a:spcBef>
                          <a:spcPts val="0"/>
                        </a:spcBef>
                        <a:spcAft>
                          <a:spcPts val="0"/>
                        </a:spcAft>
                        <a:buNone/>
                      </a:pPr>
                      <a:endParaRPr lang="es-MX" sz="1400" b="0" i="0" u="none" strike="noStrike"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651046370"/>
                  </a:ext>
                </a:extLst>
              </a:tr>
              <a:tr h="422019">
                <a:tc>
                  <a:txBody>
                    <a:bodyPr/>
                    <a:lstStyle/>
                    <a:p>
                      <a:pPr marL="0" algn="l" rtl="0" eaLnBrk="1" latinLnBrk="0" hangingPunct="1">
                        <a:spcBef>
                          <a:spcPts val="0"/>
                        </a:spcBef>
                        <a:spcAft>
                          <a:spcPts val="0"/>
                        </a:spcAft>
                      </a:pPr>
                      <a:r>
                        <a:rPr lang="es-MX" sz="1400" kern="1200" dirty="0">
                          <a:effectLst/>
                          <a:latin typeface="Arial Nova"/>
                          <a:cs typeface="Arial"/>
                        </a:rPr>
                        <a:t>Liga: </a:t>
                      </a:r>
                      <a:r>
                        <a:rPr lang="es-MX" sz="1400" b="0" i="0" u="none" strike="noStrike" kern="1200" noProof="0" dirty="0">
                          <a:effectLst/>
                          <a:hlinkClick r:id="rId3"/>
                        </a:rPr>
                        <a:t>▷ Becas Completas Lester B. Pearson en Canadá 2024 | Becas para Latinos</a:t>
                      </a:r>
                      <a:endParaRPr lang="es-MX" sz="1400" dirty="0">
                        <a:effectLst/>
                        <a:latin typeface="Arial Nova"/>
                        <a:cs typeface="Arial"/>
                      </a:endParaRPr>
                    </a:p>
                  </a:txBody>
                  <a:tcPr marL="0" marR="0" marT="0" marB="0" anchor="ctr"/>
                </a:tc>
                <a:tc>
                  <a:txBody>
                    <a:bodyPr/>
                    <a:lstStyle/>
                    <a:p>
                      <a:pPr algn="just"/>
                      <a:endParaRPr lang="es-MX" sz="1400" u="sng" kern="1200">
                        <a:solidFill>
                          <a:schemeClr val="dk1"/>
                        </a:solidFill>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72723205"/>
                  </a:ext>
                </a:extLst>
              </a:tr>
              <a:tr h="1039061">
                <a:tc>
                  <a:txBody>
                    <a:bodyPr/>
                    <a:lstStyle/>
                    <a:p>
                      <a:pPr marL="0" algn="l" rtl="0" eaLnBrk="1" latinLnBrk="0" hangingPunct="1">
                        <a:spcBef>
                          <a:spcPts val="0"/>
                        </a:spcBef>
                        <a:spcAft>
                          <a:spcPts val="0"/>
                        </a:spcAft>
                      </a:pPr>
                      <a:r>
                        <a:rPr lang="es-MX" sz="1400" kern="1200" dirty="0">
                          <a:effectLst/>
                          <a:latin typeface="Arial Nova"/>
                          <a:cs typeface="Arial"/>
                        </a:rPr>
                        <a:t>Mayores informes</a:t>
                      </a:r>
                      <a:endParaRPr lang="es-MX" sz="1400" dirty="0">
                        <a:effectLst/>
                        <a:latin typeface="Arial Nova"/>
                        <a:cs typeface="Arial"/>
                      </a:endParaRPr>
                    </a:p>
                  </a:txBody>
                  <a:tcPr marL="0" marR="0" marT="0" marB="0" anchor="ctr"/>
                </a:tc>
                <a:tc>
                  <a:txBody>
                    <a:bodyPr/>
                    <a:lstStyle/>
                    <a:p>
                      <a:pPr algn="just"/>
                      <a:r>
                        <a:rPr lang="es-MX" sz="1400" i="1" u="none" kern="1200" dirty="0">
                          <a:solidFill>
                            <a:schemeClr val="dk1"/>
                          </a:solidFill>
                          <a:effectLst/>
                          <a:latin typeface="Arial Nova"/>
                          <a:ea typeface="+mn-ea"/>
                          <a:cs typeface="Arial"/>
                        </a:rPr>
                        <a:t>Jefatura de Departamento de Difusión y Centro Educativo USA 662 2897600 Ext. 2355 garciam.alejandro@sonora.edu.mx</a:t>
                      </a:r>
                    </a:p>
                  </a:txBody>
                  <a:tcPr marL="0" marR="0" marT="0" marB="0" anchor="ctr"/>
                </a:tc>
                <a:extLst>
                  <a:ext uri="{0D108BD9-81ED-4DB2-BD59-A6C34878D82A}">
                    <a16:rowId xmlns:a16="http://schemas.microsoft.com/office/drawing/2014/main" val="3491225699"/>
                  </a:ext>
                </a:extLst>
              </a:tr>
            </a:tbl>
          </a:graphicData>
        </a:graphic>
      </p:graphicFrame>
    </p:spTree>
    <p:extLst>
      <p:ext uri="{BB962C8B-B14F-4D97-AF65-F5344CB8AC3E}">
        <p14:creationId xmlns:p14="http://schemas.microsoft.com/office/powerpoint/2010/main" val="3320935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4D5D2169-6915-E2C0-5564-3B11DE28F9FC}"/>
              </a:ext>
            </a:extLst>
          </p:cNvPr>
          <p:cNvGraphicFramePr>
            <a:graphicFrameLocks noGrp="1"/>
          </p:cNvGraphicFramePr>
          <p:nvPr>
            <p:extLst>
              <p:ext uri="{D42A27DB-BD31-4B8C-83A1-F6EECF244321}">
                <p14:modId xmlns:p14="http://schemas.microsoft.com/office/powerpoint/2010/main" val="175829492"/>
              </p:ext>
            </p:extLst>
          </p:nvPr>
        </p:nvGraphicFramePr>
        <p:xfrm>
          <a:off x="229082" y="1147665"/>
          <a:ext cx="10193212" cy="5444447"/>
        </p:xfrm>
        <a:graphic>
          <a:graphicData uri="http://schemas.openxmlformats.org/drawingml/2006/table">
            <a:tbl>
              <a:tblPr firstRow="1" bandRow="1">
                <a:tableStyleId>{9D7B26C5-4107-4FEC-AEDC-1716B250A1EF}</a:tableStyleId>
              </a:tblPr>
              <a:tblGrid>
                <a:gridCol w="5042715">
                  <a:extLst>
                    <a:ext uri="{9D8B030D-6E8A-4147-A177-3AD203B41FA5}">
                      <a16:colId xmlns:a16="http://schemas.microsoft.com/office/drawing/2014/main" val="575692039"/>
                    </a:ext>
                  </a:extLst>
                </a:gridCol>
                <a:gridCol w="5150497">
                  <a:extLst>
                    <a:ext uri="{9D8B030D-6E8A-4147-A177-3AD203B41FA5}">
                      <a16:colId xmlns:a16="http://schemas.microsoft.com/office/drawing/2014/main" val="2049224961"/>
                    </a:ext>
                  </a:extLst>
                </a:gridCol>
              </a:tblGrid>
              <a:tr h="1204177">
                <a:tc>
                  <a:txBody>
                    <a:bodyPr/>
                    <a:lstStyle/>
                    <a:p>
                      <a:pPr marL="0" algn="l" rtl="0" eaLnBrk="1" latinLnBrk="0" hangingPunct="1">
                        <a:spcBef>
                          <a:spcPts val="0"/>
                        </a:spcBef>
                        <a:spcAft>
                          <a:spcPts val="0"/>
                        </a:spcAft>
                      </a:pPr>
                      <a:r>
                        <a:rPr lang="es-MX" sz="1400" kern="1200" dirty="0">
                          <a:effectLst/>
                          <a:latin typeface="Arial Nova"/>
                          <a:cs typeface="Arial"/>
                        </a:rPr>
                        <a:t>Nombre: </a:t>
                      </a:r>
                      <a:r>
                        <a:rPr lang="es-MX" sz="1400" b="0" kern="1200" dirty="0">
                          <a:effectLst/>
                          <a:latin typeface="Arial Nova"/>
                          <a:cs typeface="Arial"/>
                        </a:rPr>
                        <a:t>M</a:t>
                      </a:r>
                      <a:r>
                        <a:rPr lang="es-MX" sz="1400" b="0" i="0" u="none" strike="noStrike" kern="1200" noProof="0" dirty="0">
                          <a:effectLst/>
                        </a:rPr>
                        <a:t>aestría en Holanda 2024</a:t>
                      </a:r>
                      <a:endParaRPr lang="es-MX" sz="1400" dirty="0">
                        <a:effectLst/>
                        <a:latin typeface="Arial Nova" panose="020B0504020202020204" pitchFamily="34" charset="0"/>
                        <a:cs typeface="Arial" panose="020B0604020202020204" pitchFamily="34" charset="0"/>
                      </a:endParaRPr>
                    </a:p>
                  </a:txBody>
                  <a:tcPr marL="0" marR="0" marT="0" marB="0" anchor="ctr"/>
                </a:tc>
                <a:tc>
                  <a:txBody>
                    <a:bodyPr/>
                    <a:lstStyle/>
                    <a:p>
                      <a:pPr algn="l"/>
                      <a:endParaRPr lang="es-MX" sz="1400" b="1" kern="1200">
                        <a:solidFill>
                          <a:schemeClr val="tx1"/>
                        </a:solidFill>
                        <a:effectLst/>
                        <a:latin typeface="Arial Nova" panose="020B0504020202020204" pitchFamily="34" charset="0"/>
                        <a:ea typeface="+mn-ea"/>
                        <a:cs typeface="Arial" panose="020B0604020202020204" pitchFamily="34" charset="0"/>
                      </a:endParaRPr>
                    </a:p>
                  </a:txBody>
                  <a:tcPr marL="0" marR="0" marT="0" marB="0" anchor="ctr"/>
                </a:tc>
                <a:extLst>
                  <a:ext uri="{0D108BD9-81ED-4DB2-BD59-A6C34878D82A}">
                    <a16:rowId xmlns:a16="http://schemas.microsoft.com/office/drawing/2014/main" val="3868415718"/>
                  </a:ext>
                </a:extLst>
              </a:tr>
              <a:tr h="301044">
                <a:tc>
                  <a:txBody>
                    <a:bodyPr/>
                    <a:lstStyle/>
                    <a:p>
                      <a:pPr marL="0" algn="l" rtl="0" eaLnBrk="1" latinLnBrk="0" hangingPunct="1">
                        <a:spcBef>
                          <a:spcPts val="0"/>
                        </a:spcBef>
                        <a:spcAft>
                          <a:spcPts val="0"/>
                        </a:spcAft>
                      </a:pPr>
                      <a:r>
                        <a:rPr lang="es-MX" sz="1400" kern="1200" dirty="0">
                          <a:effectLst/>
                          <a:latin typeface="Arial Nova"/>
                          <a:cs typeface="Arial"/>
                        </a:rPr>
                        <a:t>Tipo: Presencial</a:t>
                      </a:r>
                      <a:endParaRPr lang="es-MX" sz="1400" dirty="0">
                        <a:effectLst/>
                        <a:latin typeface="Arial Nova" panose="020B0504020202020204" pitchFamily="34" charset="0"/>
                        <a:cs typeface="Arial" panose="020B0604020202020204" pitchFamily="34" charset="0"/>
                      </a:endParaRPr>
                    </a:p>
                  </a:txBody>
                  <a:tcPr marL="0" marR="0" marT="0" marB="0" anchor="ctr"/>
                </a:tc>
                <a:tc>
                  <a:txBody>
                    <a:bodyPr/>
                    <a:lstStyle/>
                    <a:p>
                      <a:pPr marL="0" algn="just" rtl="0" eaLnBrk="1" latinLnBrk="0" hangingPunct="1">
                        <a:spcBef>
                          <a:spcPts val="0"/>
                        </a:spcBef>
                        <a:spcAft>
                          <a:spcPts val="0"/>
                        </a:spcAft>
                      </a:pPr>
                      <a:endParaRPr lang="es-MX" sz="1400" kern="1200" err="1">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02172092"/>
                  </a:ext>
                </a:extLst>
              </a:tr>
              <a:tr h="260363">
                <a:tc>
                  <a:txBody>
                    <a:bodyPr/>
                    <a:lstStyle/>
                    <a:p>
                      <a:pPr marL="0" algn="l" rtl="0" eaLnBrk="1" latinLnBrk="0" hangingPunct="1">
                        <a:spcBef>
                          <a:spcPts val="0"/>
                        </a:spcBef>
                        <a:spcAft>
                          <a:spcPts val="0"/>
                        </a:spcAft>
                      </a:pPr>
                      <a:r>
                        <a:rPr lang="es-MX" sz="1400" kern="1200" dirty="0">
                          <a:effectLst/>
                          <a:latin typeface="Arial Nova"/>
                          <a:cs typeface="Arial"/>
                        </a:rPr>
                        <a:t>Lugar: Holanda</a:t>
                      </a:r>
                      <a:endParaRPr lang="es-MX" sz="1400" dirty="0">
                        <a:effectLst/>
                        <a:latin typeface="Arial Nova" panose="020B0504020202020204" pitchFamily="34" charset="0"/>
                        <a:cs typeface="Arial" panose="020B0604020202020204" pitchFamily="34" charset="0"/>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303988491"/>
                  </a:ext>
                </a:extLst>
              </a:tr>
              <a:tr h="260363">
                <a:tc>
                  <a:txBody>
                    <a:bodyPr/>
                    <a:lstStyle/>
                    <a:p>
                      <a:pPr marL="0" algn="l" rtl="0" eaLnBrk="1" latinLnBrk="0" hangingPunct="1">
                        <a:spcBef>
                          <a:spcPts val="0"/>
                        </a:spcBef>
                        <a:spcAft>
                          <a:spcPts val="0"/>
                        </a:spcAft>
                      </a:pPr>
                      <a:r>
                        <a:rPr lang="es-MX" sz="1400" dirty="0">
                          <a:effectLst/>
                          <a:latin typeface="Arial Nova"/>
                          <a:cs typeface="Arial"/>
                        </a:rPr>
                        <a:t>Población objetivo: Egresados nivel superior</a:t>
                      </a:r>
                      <a:endParaRPr lang="es-MX" sz="1400" dirty="0">
                        <a:effectLst/>
                        <a:latin typeface="Arial Nova" panose="020B0504020202020204" pitchFamily="34" charset="0"/>
                        <a:cs typeface="Arial" panose="020B0604020202020204" pitchFamily="34" charset="0"/>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571604160"/>
                  </a:ext>
                </a:extLst>
              </a:tr>
              <a:tr h="1659812">
                <a:tc>
                  <a:txBody>
                    <a:bodyPr/>
                    <a:lstStyle/>
                    <a:p>
                      <a:pPr marL="0" lvl="0" algn="l" rtl="0" eaLnBrk="1" latinLnBrk="0" hangingPunct="1">
                        <a:lnSpc>
                          <a:spcPct val="100000"/>
                        </a:lnSpc>
                        <a:spcBef>
                          <a:spcPts val="0"/>
                        </a:spcBef>
                        <a:spcAft>
                          <a:spcPts val="0"/>
                        </a:spcAft>
                      </a:pPr>
                      <a:r>
                        <a:rPr lang="es-MX" sz="1400" kern="1200" dirty="0">
                          <a:effectLst/>
                          <a:latin typeface="Arial Nova"/>
                          <a:cs typeface="Arial"/>
                        </a:rPr>
                        <a:t>Apoyos: </a:t>
                      </a:r>
                      <a:r>
                        <a:rPr lang="es-MX" sz="1400" b="0" i="0" u="none" strike="noStrike" kern="1200" noProof="0" dirty="0">
                          <a:effectLst/>
                        </a:rPr>
                        <a:t>Los aspirantes inscritos en maestrías de 13 meses recibirán fondos de manutención de 12,350 euros, asimismo los candidatos inscritos en maestrías de 25 meses recibirán 23,750 euros.</a:t>
                      </a:r>
                      <a:endParaRPr lang="es-MX" sz="1400" dirty="0">
                        <a:effectLst/>
                        <a:latin typeface="Arial Nova" panose="020B0504020202020204" pitchFamily="34" charset="0"/>
                        <a:cs typeface="Arial" panose="020B0604020202020204" pitchFamily="34" charset="0"/>
                      </a:endParaRPr>
                    </a:p>
                    <a:p>
                      <a:pPr lvl="0" algn="l">
                        <a:lnSpc>
                          <a:spcPct val="100000"/>
                        </a:lnSpc>
                        <a:spcBef>
                          <a:spcPts val="0"/>
                        </a:spcBef>
                        <a:spcAft>
                          <a:spcPts val="0"/>
                        </a:spcAft>
                        <a:buNone/>
                      </a:pPr>
                      <a:r>
                        <a:rPr lang="es-MX" sz="1400" b="0" i="0" u="none" strike="noStrike" kern="1200" noProof="0" dirty="0">
                          <a:effectLst/>
                        </a:rPr>
                        <a:t>Seguro de salud y responsabilidad civil de 700 euros.</a:t>
                      </a:r>
                      <a:endParaRPr lang="es-MX" dirty="0"/>
                    </a:p>
                    <a:p>
                      <a:pPr lvl="0" algn="l">
                        <a:lnSpc>
                          <a:spcPct val="100000"/>
                        </a:lnSpc>
                        <a:spcBef>
                          <a:spcPts val="0"/>
                        </a:spcBef>
                        <a:spcAft>
                          <a:spcPts val="0"/>
                        </a:spcAft>
                        <a:buNone/>
                      </a:pPr>
                      <a:r>
                        <a:rPr lang="es-MX" sz="1400" b="0" i="0" u="none" strike="noStrike" kern="1200" noProof="0" dirty="0">
                          <a:effectLst/>
                        </a:rPr>
                        <a:t>Solicitud de visas de un valor de 207 euros.</a:t>
                      </a:r>
                      <a:endParaRPr lang="es-MX" dirty="0"/>
                    </a:p>
                    <a:p>
                      <a:pPr marL="0" lvl="0" algn="l">
                        <a:spcBef>
                          <a:spcPts val="0"/>
                        </a:spcBef>
                        <a:spcAft>
                          <a:spcPts val="0"/>
                        </a:spcAft>
                        <a:buNone/>
                      </a:pPr>
                      <a:r>
                        <a:rPr lang="es-MX" sz="1400" b="0" i="0" u="none" strike="noStrike" kern="1200" noProof="0" dirty="0">
                          <a:effectLst/>
                        </a:rPr>
                        <a:t>Cuotas matriculares.</a:t>
                      </a:r>
                      <a:endParaRPr lang="es-MX" dirty="0"/>
                    </a:p>
                  </a:txBody>
                  <a:tcPr marL="0" marR="0" marT="0" marB="0" anchor="ctr"/>
                </a:tc>
                <a:tc>
                  <a:txBody>
                    <a:bodyPr/>
                    <a:lstStyle/>
                    <a:p>
                      <a:pPr lvl="0" algn="just">
                        <a:lnSpc>
                          <a:spcPct val="100000"/>
                        </a:lnSpc>
                        <a:spcBef>
                          <a:spcPts val="0"/>
                        </a:spcBef>
                        <a:spcAft>
                          <a:spcPts val="0"/>
                        </a:spcAft>
                        <a:buNone/>
                      </a:pPr>
                      <a:endParaRPr lang="es-MX" sz="1400" b="0" i="0" u="none" strike="noStrike" kern="1200"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877372466"/>
                  </a:ext>
                </a:extLst>
              </a:tr>
              <a:tr h="292907">
                <a:tc>
                  <a:txBody>
                    <a:bodyPr/>
                    <a:lstStyle/>
                    <a:p>
                      <a:pPr marL="0" algn="l" rtl="0" eaLnBrk="1" latinLnBrk="0" hangingPunct="1">
                        <a:spcBef>
                          <a:spcPts val="0"/>
                        </a:spcBef>
                        <a:spcAft>
                          <a:spcPts val="0"/>
                        </a:spcAft>
                      </a:pPr>
                      <a:r>
                        <a:rPr lang="es-MX" sz="1400" kern="1200" dirty="0">
                          <a:effectLst/>
                          <a:latin typeface="Arial Nova"/>
                          <a:cs typeface="Arial"/>
                        </a:rPr>
                        <a:t>Periodo de registro: Hasta el </a:t>
                      </a:r>
                      <a:r>
                        <a:rPr lang="es-MX" sz="1400" b="0" i="0" u="none" strike="noStrike" kern="1200" noProof="0" dirty="0">
                          <a:effectLst/>
                        </a:rPr>
                        <a:t>01/02/2024</a:t>
                      </a:r>
                      <a:endParaRPr lang="es-MX" sz="1400" dirty="0">
                        <a:effectLst/>
                        <a:latin typeface="Arial Nova" panose="020B0504020202020204" pitchFamily="34" charset="0"/>
                        <a:cs typeface="Arial" panose="020B0604020202020204" pitchFamily="34" charset="0"/>
                      </a:endParaRPr>
                    </a:p>
                  </a:txBody>
                  <a:tcPr marL="0" marR="0" marT="0" marB="0" anchor="ctr"/>
                </a:tc>
                <a:tc>
                  <a:txBody>
                    <a:bodyPr/>
                    <a:lstStyle/>
                    <a:p>
                      <a:pPr marL="0" lvl="0" algn="just">
                        <a:spcBef>
                          <a:spcPts val="0"/>
                        </a:spcBef>
                        <a:spcAft>
                          <a:spcPts val="0"/>
                        </a:spcAft>
                        <a:buNone/>
                      </a:pPr>
                      <a:endParaRPr lang="es-MX" sz="1400" b="0" i="0" u="none" strike="noStrike"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651046370"/>
                  </a:ext>
                </a:extLst>
              </a:tr>
              <a:tr h="422019">
                <a:tc>
                  <a:txBody>
                    <a:bodyPr/>
                    <a:lstStyle/>
                    <a:p>
                      <a:pPr marL="0" algn="l" rtl="0" eaLnBrk="1" latinLnBrk="0" hangingPunct="1">
                        <a:spcBef>
                          <a:spcPts val="0"/>
                        </a:spcBef>
                        <a:spcAft>
                          <a:spcPts val="0"/>
                        </a:spcAft>
                      </a:pPr>
                      <a:r>
                        <a:rPr lang="es-MX" sz="1400" kern="1200" dirty="0">
                          <a:effectLst/>
                          <a:latin typeface="Arial Nova"/>
                          <a:cs typeface="Arial"/>
                        </a:rPr>
                        <a:t>Liga: </a:t>
                      </a:r>
                      <a:r>
                        <a:rPr lang="es-MX" sz="1400" b="0" i="0" u="none" strike="noStrike" kern="1200" noProof="0" dirty="0">
                          <a:effectLst/>
                          <a:hlinkClick r:id="rId3"/>
                        </a:rPr>
                        <a:t>▷ Beca de Maestría en Holanda Maastricht Completa 2024 | Becas para Latinos</a:t>
                      </a:r>
                      <a:endParaRPr lang="es-MX" sz="1400">
                        <a:effectLst/>
                        <a:latin typeface="Arial Nova" panose="020B0504020202020204" pitchFamily="34" charset="0"/>
                        <a:cs typeface="Arial" panose="020B0604020202020204" pitchFamily="34" charset="0"/>
                      </a:endParaRPr>
                    </a:p>
                  </a:txBody>
                  <a:tcPr marL="0" marR="0" marT="0" marB="0" anchor="ctr"/>
                </a:tc>
                <a:tc>
                  <a:txBody>
                    <a:bodyPr/>
                    <a:lstStyle/>
                    <a:p>
                      <a:pPr algn="just"/>
                      <a:endParaRPr lang="es-MX" sz="1400" u="sng" kern="1200">
                        <a:solidFill>
                          <a:schemeClr val="dk1"/>
                        </a:solidFill>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72723205"/>
                  </a:ext>
                </a:extLst>
              </a:tr>
              <a:tr h="1039061">
                <a:tc>
                  <a:txBody>
                    <a:bodyPr/>
                    <a:lstStyle/>
                    <a:p>
                      <a:pPr marL="0" algn="l" rtl="0" eaLnBrk="1" latinLnBrk="0" hangingPunct="1">
                        <a:spcBef>
                          <a:spcPts val="0"/>
                        </a:spcBef>
                        <a:spcAft>
                          <a:spcPts val="0"/>
                        </a:spcAft>
                      </a:pPr>
                      <a:r>
                        <a:rPr lang="es-MX" sz="1400" kern="1200" dirty="0">
                          <a:effectLst/>
                          <a:latin typeface="Arial Nova"/>
                          <a:cs typeface="Arial"/>
                        </a:rPr>
                        <a:t>Mayores informes</a:t>
                      </a:r>
                      <a:endParaRPr lang="es-MX" sz="1400" dirty="0">
                        <a:effectLst/>
                        <a:latin typeface="Arial Nova"/>
                        <a:cs typeface="Arial"/>
                      </a:endParaRPr>
                    </a:p>
                  </a:txBody>
                  <a:tcPr marL="0" marR="0" marT="0" marB="0" anchor="ctr"/>
                </a:tc>
                <a:tc>
                  <a:txBody>
                    <a:bodyPr/>
                    <a:lstStyle/>
                    <a:p>
                      <a:pPr algn="just"/>
                      <a:r>
                        <a:rPr lang="es-MX" sz="1400" i="1" u="none" kern="1200" dirty="0">
                          <a:solidFill>
                            <a:schemeClr val="dk1"/>
                          </a:solidFill>
                          <a:effectLst/>
                          <a:latin typeface="Arial Nova"/>
                          <a:ea typeface="+mn-ea"/>
                          <a:cs typeface="Arial"/>
                        </a:rPr>
                        <a:t>Jefatura de Departamento de Difusión y Centro Educativo USA 662 2897600 Ext. 2355 garciam.alejandro@sonora.edu.mx</a:t>
                      </a:r>
                    </a:p>
                  </a:txBody>
                  <a:tcPr marL="0" marR="0" marT="0" marB="0" anchor="ctr"/>
                </a:tc>
                <a:extLst>
                  <a:ext uri="{0D108BD9-81ED-4DB2-BD59-A6C34878D82A}">
                    <a16:rowId xmlns:a16="http://schemas.microsoft.com/office/drawing/2014/main" val="3491225699"/>
                  </a:ext>
                </a:extLst>
              </a:tr>
            </a:tbl>
          </a:graphicData>
        </a:graphic>
      </p:graphicFrame>
    </p:spTree>
    <p:extLst>
      <p:ext uri="{BB962C8B-B14F-4D97-AF65-F5344CB8AC3E}">
        <p14:creationId xmlns:p14="http://schemas.microsoft.com/office/powerpoint/2010/main" val="3236036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4D5D2169-6915-E2C0-5564-3B11DE28F9FC}"/>
              </a:ext>
            </a:extLst>
          </p:cNvPr>
          <p:cNvGraphicFramePr>
            <a:graphicFrameLocks noGrp="1"/>
          </p:cNvGraphicFramePr>
          <p:nvPr>
            <p:extLst>
              <p:ext uri="{D42A27DB-BD31-4B8C-83A1-F6EECF244321}">
                <p14:modId xmlns:p14="http://schemas.microsoft.com/office/powerpoint/2010/main" val="1897969317"/>
              </p:ext>
            </p:extLst>
          </p:nvPr>
        </p:nvGraphicFramePr>
        <p:xfrm>
          <a:off x="229082" y="1147665"/>
          <a:ext cx="10193212" cy="5491514"/>
        </p:xfrm>
        <a:graphic>
          <a:graphicData uri="http://schemas.openxmlformats.org/drawingml/2006/table">
            <a:tbl>
              <a:tblPr firstRow="1" bandRow="1">
                <a:tableStyleId>{9D7B26C5-4107-4FEC-AEDC-1716B250A1EF}</a:tableStyleId>
              </a:tblPr>
              <a:tblGrid>
                <a:gridCol w="5042715">
                  <a:extLst>
                    <a:ext uri="{9D8B030D-6E8A-4147-A177-3AD203B41FA5}">
                      <a16:colId xmlns:a16="http://schemas.microsoft.com/office/drawing/2014/main" val="575692039"/>
                    </a:ext>
                  </a:extLst>
                </a:gridCol>
                <a:gridCol w="5150497">
                  <a:extLst>
                    <a:ext uri="{9D8B030D-6E8A-4147-A177-3AD203B41FA5}">
                      <a16:colId xmlns:a16="http://schemas.microsoft.com/office/drawing/2014/main" val="2049224961"/>
                    </a:ext>
                  </a:extLst>
                </a:gridCol>
              </a:tblGrid>
              <a:tr h="1204176">
                <a:tc>
                  <a:txBody>
                    <a:bodyPr/>
                    <a:lstStyle/>
                    <a:p>
                      <a:pPr marL="0" algn="l" rtl="0" eaLnBrk="1" latinLnBrk="0" hangingPunct="1">
                        <a:spcBef>
                          <a:spcPts val="0"/>
                        </a:spcBef>
                        <a:spcAft>
                          <a:spcPts val="0"/>
                        </a:spcAft>
                      </a:pPr>
                      <a:r>
                        <a:rPr lang="es-MX" sz="1400" kern="1200" dirty="0">
                          <a:effectLst/>
                          <a:latin typeface="Arial Nova"/>
                          <a:cs typeface="Arial"/>
                        </a:rPr>
                        <a:t>Nombre:</a:t>
                      </a:r>
                      <a:r>
                        <a:rPr lang="es-MX" sz="1400" b="1" kern="1200" dirty="0">
                          <a:effectLst/>
                          <a:latin typeface="Arial Nova"/>
                          <a:cs typeface="Arial"/>
                        </a:rPr>
                        <a:t> </a:t>
                      </a:r>
                      <a:r>
                        <a:rPr lang="es-MX" sz="1400" b="0" i="0" u="none" strike="noStrike" kern="1200" noProof="0" dirty="0" err="1">
                          <a:effectLst/>
                        </a:rPr>
                        <a:t>Knight</a:t>
                      </a:r>
                      <a:r>
                        <a:rPr lang="es-MX" sz="1400" b="0" i="0" u="none" strike="noStrike" kern="1200" noProof="0" dirty="0">
                          <a:effectLst/>
                        </a:rPr>
                        <a:t> </a:t>
                      </a:r>
                      <a:r>
                        <a:rPr lang="es-MX" sz="1400" b="0" i="0" u="none" strike="noStrike" kern="1200" noProof="0" dirty="0" err="1">
                          <a:effectLst/>
                        </a:rPr>
                        <a:t>Hennesy</a:t>
                      </a:r>
                      <a:r>
                        <a:rPr lang="es-MX" sz="1400" b="0" i="0" u="none" strike="noStrike" kern="1200" noProof="0" dirty="0">
                          <a:effectLst/>
                        </a:rPr>
                        <a:t> 2024</a:t>
                      </a:r>
                      <a:endParaRPr lang="en-US" dirty="0"/>
                    </a:p>
                    <a:p>
                      <a:pPr marL="0" lvl="0" algn="l">
                        <a:spcBef>
                          <a:spcPts val="0"/>
                        </a:spcBef>
                        <a:spcAft>
                          <a:spcPts val="0"/>
                        </a:spcAft>
                        <a:buNone/>
                      </a:pPr>
                      <a:r>
                        <a:rPr lang="es-MX" sz="1400" b="1" i="0" u="none" strike="noStrike" kern="1200" noProof="0" dirty="0">
                          <a:solidFill>
                            <a:srgbClr val="444444"/>
                          </a:solidFill>
                          <a:effectLst/>
                          <a:latin typeface="Arial Nova"/>
                        </a:rPr>
                        <a:t> </a:t>
                      </a:r>
                      <a:r>
                        <a:rPr lang="es-MX" sz="1400" b="1" i="0" u="none" strike="noStrike" kern="1200" noProof="0" dirty="0" err="1">
                          <a:solidFill>
                            <a:srgbClr val="444444"/>
                          </a:solidFill>
                          <a:effectLst/>
                          <a:latin typeface="Arial Nova"/>
                        </a:rPr>
                        <a:t>Studies</a:t>
                      </a:r>
                      <a:r>
                        <a:rPr lang="es-MX" sz="1400" b="1" i="0" u="none" strike="noStrike" kern="1200" noProof="0" dirty="0">
                          <a:solidFill>
                            <a:srgbClr val="444444"/>
                          </a:solidFill>
                          <a:effectLst/>
                          <a:latin typeface="Arial Nova"/>
                        </a:rPr>
                        <a:t> -</a:t>
                      </a:r>
                      <a:r>
                        <a:rPr lang="es-MX" sz="1400" b="0" i="0" u="none" strike="noStrike" kern="1200" noProof="0" dirty="0">
                          <a:solidFill>
                            <a:srgbClr val="444444"/>
                          </a:solidFill>
                          <a:effectLst/>
                        </a:rPr>
                        <a:t>Universidad de Stanford, Estados Unidos.</a:t>
                      </a:r>
                      <a:endParaRPr lang="en-US" dirty="0"/>
                    </a:p>
                  </a:txBody>
                  <a:tcPr marL="0" marR="0" marT="0" marB="0" anchor="ctr"/>
                </a:tc>
                <a:tc>
                  <a:txBody>
                    <a:bodyPr/>
                    <a:lstStyle/>
                    <a:p>
                      <a:pPr algn="l"/>
                      <a:endParaRPr lang="es-MX" sz="1400" b="1" kern="1200">
                        <a:solidFill>
                          <a:schemeClr val="tx1"/>
                        </a:solidFill>
                        <a:effectLst/>
                        <a:latin typeface="Arial Nova" panose="020B0504020202020204" pitchFamily="34" charset="0"/>
                        <a:ea typeface="+mn-ea"/>
                        <a:cs typeface="Arial" panose="020B0604020202020204" pitchFamily="34" charset="0"/>
                      </a:endParaRPr>
                    </a:p>
                  </a:txBody>
                  <a:tcPr marL="0" marR="0" marT="0" marB="0" anchor="ctr"/>
                </a:tc>
                <a:extLst>
                  <a:ext uri="{0D108BD9-81ED-4DB2-BD59-A6C34878D82A}">
                    <a16:rowId xmlns:a16="http://schemas.microsoft.com/office/drawing/2014/main" val="3868415718"/>
                  </a:ext>
                </a:extLst>
              </a:tr>
              <a:tr h="301044">
                <a:tc>
                  <a:txBody>
                    <a:bodyPr/>
                    <a:lstStyle/>
                    <a:p>
                      <a:pPr marL="0" algn="l" rtl="0" eaLnBrk="1" latinLnBrk="0" hangingPunct="1">
                        <a:spcBef>
                          <a:spcPts val="0"/>
                        </a:spcBef>
                        <a:spcAft>
                          <a:spcPts val="0"/>
                        </a:spcAft>
                      </a:pPr>
                      <a:r>
                        <a:rPr lang="es-MX" sz="1400" kern="1200" dirty="0">
                          <a:effectLst/>
                          <a:latin typeface="Arial Nova"/>
                          <a:cs typeface="Arial"/>
                        </a:rPr>
                        <a:t>Tipo: </a:t>
                      </a:r>
                      <a:r>
                        <a:rPr lang="es-MX" sz="1400" b="0" i="0" u="none" strike="noStrike" kern="1200" noProof="0" dirty="0">
                          <a:solidFill>
                            <a:srgbClr val="444444"/>
                          </a:solidFill>
                          <a:effectLst/>
                          <a:latin typeface="Arial Nova"/>
                        </a:rPr>
                        <a:t>Presencial</a:t>
                      </a:r>
                    </a:p>
                  </a:txBody>
                  <a:tcPr marL="0" marR="0" marT="0" marB="0" anchor="ctr"/>
                </a:tc>
                <a:tc>
                  <a:txBody>
                    <a:bodyPr/>
                    <a:lstStyle/>
                    <a:p>
                      <a:pPr marL="0" algn="just" rtl="0" eaLnBrk="1" latinLnBrk="0" hangingPunct="1">
                        <a:spcBef>
                          <a:spcPts val="0"/>
                        </a:spcBef>
                        <a:spcAft>
                          <a:spcPts val="0"/>
                        </a:spcAft>
                      </a:pPr>
                      <a:endParaRPr lang="es-MX" sz="1400" kern="1200" err="1">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02172092"/>
                  </a:ext>
                </a:extLst>
              </a:tr>
              <a:tr h="260363">
                <a:tc>
                  <a:txBody>
                    <a:bodyPr/>
                    <a:lstStyle/>
                    <a:p>
                      <a:pPr marL="0" algn="l" rtl="0" eaLnBrk="1" latinLnBrk="0" hangingPunct="1">
                        <a:spcBef>
                          <a:spcPts val="0"/>
                        </a:spcBef>
                        <a:spcAft>
                          <a:spcPts val="0"/>
                        </a:spcAft>
                      </a:pPr>
                      <a:r>
                        <a:rPr lang="es-MX" sz="1400" kern="1200" dirty="0">
                          <a:effectLst/>
                          <a:latin typeface="Arial Nova"/>
                          <a:cs typeface="Arial"/>
                        </a:rPr>
                        <a:t>Lugar: Estados Unidos</a:t>
                      </a:r>
                      <a:endParaRPr lang="es-MX" sz="1400" b="0" i="0" u="none" strike="noStrike" kern="1200" noProof="0" dirty="0">
                        <a:solidFill>
                          <a:srgbClr val="444444"/>
                        </a:solidFill>
                        <a:effectLst/>
                        <a:latin typeface="Arial Nova"/>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303988491"/>
                  </a:ext>
                </a:extLst>
              </a:tr>
              <a:tr h="260363">
                <a:tc>
                  <a:txBody>
                    <a:bodyPr/>
                    <a:lstStyle/>
                    <a:p>
                      <a:pPr marL="0" algn="l" rtl="0" eaLnBrk="1" latinLnBrk="0" hangingPunct="1">
                        <a:spcBef>
                          <a:spcPts val="0"/>
                        </a:spcBef>
                        <a:spcAft>
                          <a:spcPts val="0"/>
                        </a:spcAft>
                      </a:pPr>
                      <a:r>
                        <a:rPr lang="es-MX" sz="1400" dirty="0">
                          <a:effectLst/>
                          <a:latin typeface="Arial Nova"/>
                          <a:cs typeface="Arial"/>
                        </a:rPr>
                        <a:t>Población objetivo: </a:t>
                      </a:r>
                      <a:r>
                        <a:rPr lang="es-MX" sz="1400" b="0" i="0" u="none" strike="noStrike" noProof="0" dirty="0">
                          <a:solidFill>
                            <a:srgbClr val="444444"/>
                          </a:solidFill>
                          <a:effectLst/>
                          <a:latin typeface="Arial Nova"/>
                        </a:rPr>
                        <a:t>Egresados de nivel superior</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571604160"/>
                  </a:ext>
                </a:extLst>
              </a:tr>
              <a:tr h="1659812">
                <a:tc>
                  <a:txBody>
                    <a:bodyPr/>
                    <a:lstStyle/>
                    <a:p>
                      <a:pPr marL="0" lvl="0" algn="l" rtl="0" eaLnBrk="1" latinLnBrk="0" hangingPunct="1">
                        <a:lnSpc>
                          <a:spcPct val="100000"/>
                        </a:lnSpc>
                        <a:spcBef>
                          <a:spcPts val="0"/>
                        </a:spcBef>
                        <a:spcAft>
                          <a:spcPts val="0"/>
                        </a:spcAft>
                      </a:pPr>
                      <a:r>
                        <a:rPr lang="es-MX" sz="1400" kern="1200" dirty="0">
                          <a:effectLst/>
                          <a:latin typeface="Arial Nova"/>
                          <a:cs typeface="Arial"/>
                        </a:rPr>
                        <a:t>Apoyos: </a:t>
                      </a:r>
                      <a:r>
                        <a:rPr lang="es-MX" sz="1400" b="0" i="0" u="none" strike="noStrike" kern="1200" noProof="0" dirty="0">
                          <a:effectLst/>
                        </a:rPr>
                        <a:t>Subvención de financiación de tres (3) años.</a:t>
                      </a:r>
                      <a:endParaRPr lang="es-MX" sz="1400" b="0" i="0" u="none" strike="noStrike" kern="1200" noProof="0" dirty="0">
                        <a:solidFill>
                          <a:srgbClr val="444444"/>
                        </a:solidFill>
                        <a:effectLst/>
                        <a:latin typeface="Arial Nova"/>
                      </a:endParaRPr>
                    </a:p>
                    <a:p>
                      <a:pPr lvl="0" algn="l">
                        <a:lnSpc>
                          <a:spcPct val="100000"/>
                        </a:lnSpc>
                        <a:spcBef>
                          <a:spcPts val="0"/>
                        </a:spcBef>
                        <a:spcAft>
                          <a:spcPts val="0"/>
                        </a:spcAft>
                        <a:buNone/>
                      </a:pPr>
                      <a:r>
                        <a:rPr lang="es-MX" sz="1400" b="0" i="0" u="none" strike="noStrike" kern="1200" noProof="0" dirty="0">
                          <a:effectLst/>
                        </a:rPr>
                        <a:t>Estipendio para sufragar los gastos generados por la matrícula universitaria.</a:t>
                      </a:r>
                      <a:endParaRPr lang="es-MX" dirty="0"/>
                    </a:p>
                    <a:p>
                      <a:pPr lvl="0" algn="l">
                        <a:lnSpc>
                          <a:spcPct val="100000"/>
                        </a:lnSpc>
                        <a:spcBef>
                          <a:spcPts val="0"/>
                        </a:spcBef>
                        <a:spcAft>
                          <a:spcPts val="0"/>
                        </a:spcAft>
                        <a:buNone/>
                      </a:pPr>
                      <a:r>
                        <a:rPr lang="es-MX" sz="1400" b="0" i="0" u="none" strike="noStrike" kern="1200" noProof="0" dirty="0">
                          <a:effectLst/>
                        </a:rPr>
                        <a:t>Fondos para subsistencia.</a:t>
                      </a:r>
                      <a:endParaRPr lang="es-MX" dirty="0"/>
                    </a:p>
                    <a:p>
                      <a:pPr lvl="0" algn="l">
                        <a:lnSpc>
                          <a:spcPct val="100000"/>
                        </a:lnSpc>
                        <a:spcBef>
                          <a:spcPts val="0"/>
                        </a:spcBef>
                        <a:spcAft>
                          <a:spcPts val="0"/>
                        </a:spcAft>
                        <a:buNone/>
                      </a:pPr>
                      <a:r>
                        <a:rPr lang="es-MX" sz="1400" b="0" i="0" u="none" strike="noStrike" kern="1200" noProof="0" dirty="0">
                          <a:effectLst/>
                        </a:rPr>
                        <a:t>Estipendio para cubrir con los gastos de alojamiento, comida, libros, suministros académicos, material de instrucción y costos de transporte local.</a:t>
                      </a:r>
                      <a:endParaRPr lang="es-MX" dirty="0"/>
                    </a:p>
                    <a:p>
                      <a:pPr lvl="0" algn="l">
                        <a:lnSpc>
                          <a:spcPct val="100000"/>
                        </a:lnSpc>
                        <a:spcBef>
                          <a:spcPts val="0"/>
                        </a:spcBef>
                        <a:spcAft>
                          <a:spcPts val="0"/>
                        </a:spcAft>
                        <a:buNone/>
                      </a:pPr>
                      <a:r>
                        <a:rPr lang="es-MX" sz="1400" b="0" i="0" u="none" strike="noStrike" kern="1200" noProof="0" dirty="0">
                          <a:effectLst/>
                        </a:rPr>
                        <a:t>Pasaje aéreo anualmente de ida y vuelta desde Stanford.</a:t>
                      </a:r>
                      <a:endParaRPr lang="es-MX" dirty="0"/>
                    </a:p>
                  </a:txBody>
                  <a:tcPr marL="0" marR="0" marT="0" marB="0" anchor="ctr"/>
                </a:tc>
                <a:tc>
                  <a:txBody>
                    <a:bodyPr/>
                    <a:lstStyle/>
                    <a:p>
                      <a:pPr lvl="0" algn="just">
                        <a:lnSpc>
                          <a:spcPct val="100000"/>
                        </a:lnSpc>
                        <a:spcBef>
                          <a:spcPts val="0"/>
                        </a:spcBef>
                        <a:spcAft>
                          <a:spcPts val="0"/>
                        </a:spcAft>
                        <a:buNone/>
                      </a:pPr>
                      <a:endParaRPr lang="es-MX" sz="1400" b="0" i="0" u="none" strike="noStrike" kern="1200"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877372466"/>
                  </a:ext>
                </a:extLst>
              </a:tr>
              <a:tr h="292907">
                <a:tc>
                  <a:txBody>
                    <a:bodyPr/>
                    <a:lstStyle/>
                    <a:p>
                      <a:pPr marL="0" algn="l" rtl="0" eaLnBrk="1" latinLnBrk="0" hangingPunct="1">
                        <a:spcBef>
                          <a:spcPts val="0"/>
                        </a:spcBef>
                        <a:spcAft>
                          <a:spcPts val="0"/>
                        </a:spcAft>
                      </a:pPr>
                      <a:r>
                        <a:rPr lang="es-MX" sz="1400" kern="1200" dirty="0">
                          <a:effectLst/>
                          <a:latin typeface="Arial Nova"/>
                          <a:cs typeface="Arial"/>
                        </a:rPr>
                        <a:t>Periodo de registro: </a:t>
                      </a:r>
                      <a:r>
                        <a:rPr lang="es-MX" sz="1400" b="0" i="0" u="none" strike="noStrike" kern="1200" noProof="0" dirty="0">
                          <a:solidFill>
                            <a:srgbClr val="444444"/>
                          </a:solidFill>
                          <a:effectLst/>
                          <a:latin typeface="Arial Nova"/>
                        </a:rPr>
                        <a:t>Hasta el </a:t>
                      </a:r>
                      <a:r>
                        <a:rPr lang="es-MX" sz="1400" b="0" i="0" u="none" strike="noStrike" kern="1200" noProof="0" dirty="0">
                          <a:solidFill>
                            <a:srgbClr val="444444"/>
                          </a:solidFill>
                          <a:effectLst/>
                        </a:rPr>
                        <a:t>11/10/2023</a:t>
                      </a:r>
                      <a:endParaRPr lang="es-MX" sz="1400" dirty="0">
                        <a:effectLst/>
                        <a:latin typeface="Arial Nova"/>
                        <a:cs typeface="Arial"/>
                      </a:endParaRPr>
                    </a:p>
                  </a:txBody>
                  <a:tcPr marL="0" marR="0" marT="0" marB="0" anchor="ctr"/>
                </a:tc>
                <a:tc>
                  <a:txBody>
                    <a:bodyPr/>
                    <a:lstStyle/>
                    <a:p>
                      <a:pPr marL="0" lvl="0" algn="just">
                        <a:spcBef>
                          <a:spcPts val="0"/>
                        </a:spcBef>
                        <a:spcAft>
                          <a:spcPts val="0"/>
                        </a:spcAft>
                        <a:buNone/>
                      </a:pPr>
                      <a:endParaRPr lang="es-MX" sz="1400" b="0" i="0" u="none" strike="noStrike"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651046370"/>
                  </a:ext>
                </a:extLst>
              </a:tr>
              <a:tr h="422019">
                <a:tc>
                  <a:txBody>
                    <a:bodyPr/>
                    <a:lstStyle/>
                    <a:p>
                      <a:pPr marL="0" algn="l" rtl="0" eaLnBrk="1" latinLnBrk="0" hangingPunct="1">
                        <a:spcBef>
                          <a:spcPts val="0"/>
                        </a:spcBef>
                        <a:spcAft>
                          <a:spcPts val="0"/>
                        </a:spcAft>
                      </a:pPr>
                      <a:r>
                        <a:rPr lang="es-MX" sz="1400" kern="1200" dirty="0">
                          <a:effectLst/>
                          <a:latin typeface="Arial Nova"/>
                          <a:cs typeface="Arial"/>
                        </a:rPr>
                        <a:t>Liga: </a:t>
                      </a:r>
                      <a:r>
                        <a:rPr lang="es-MX" sz="1400" b="0" i="0" u="none" strike="noStrike" kern="1200" noProof="0" dirty="0">
                          <a:effectLst/>
                          <a:hlinkClick r:id="rId3"/>
                        </a:rPr>
                        <a:t>▷ Becas Knight Hennessy en la Universidad de Stanford 2024 | Becas para Latinos</a:t>
                      </a:r>
                      <a:endParaRPr lang="es-MX" sz="1400" b="0" i="0" u="none" strike="noStrike" kern="1200" noProof="0">
                        <a:solidFill>
                          <a:srgbClr val="444444"/>
                        </a:solidFill>
                        <a:effectLst/>
                        <a:latin typeface="Arial Nova"/>
                      </a:endParaRPr>
                    </a:p>
                  </a:txBody>
                  <a:tcPr marL="0" marR="0" marT="0" marB="0" anchor="ctr"/>
                </a:tc>
                <a:tc>
                  <a:txBody>
                    <a:bodyPr/>
                    <a:lstStyle/>
                    <a:p>
                      <a:pPr lvl="0" algn="just">
                        <a:buNone/>
                      </a:pPr>
                      <a:r>
                        <a:rPr lang="es-MX" sz="1400" b="0" i="0" u="none" strike="noStrike" kern="1200" noProof="0" dirty="0">
                          <a:solidFill>
                            <a:schemeClr val="dk1"/>
                          </a:solidFill>
                          <a:effectLst/>
                          <a:hlinkClick r:id="rId4"/>
                        </a:rPr>
                        <a:t>Planning to Apply | Knight-Hennessy Scholars (stanford.edu)</a:t>
                      </a:r>
                      <a:endParaRPr lang="en-US"/>
                    </a:p>
                  </a:txBody>
                  <a:tcPr marL="0" marR="0" marT="0" marB="0" anchor="ctr"/>
                </a:tc>
                <a:extLst>
                  <a:ext uri="{0D108BD9-81ED-4DB2-BD59-A6C34878D82A}">
                    <a16:rowId xmlns:a16="http://schemas.microsoft.com/office/drawing/2014/main" val="3472723205"/>
                  </a:ext>
                </a:extLst>
              </a:tr>
              <a:tr h="1039061">
                <a:tc>
                  <a:txBody>
                    <a:bodyPr/>
                    <a:lstStyle/>
                    <a:p>
                      <a:pPr marL="0" algn="l" rtl="0" eaLnBrk="1" latinLnBrk="0" hangingPunct="1">
                        <a:spcBef>
                          <a:spcPts val="0"/>
                        </a:spcBef>
                        <a:spcAft>
                          <a:spcPts val="0"/>
                        </a:spcAft>
                      </a:pPr>
                      <a:r>
                        <a:rPr lang="es-MX" sz="1400" kern="1200" dirty="0">
                          <a:effectLst/>
                          <a:latin typeface="Arial Nova"/>
                          <a:cs typeface="Arial"/>
                        </a:rPr>
                        <a:t>Mayores informes</a:t>
                      </a:r>
                      <a:endParaRPr lang="es-MX" sz="1400" dirty="0">
                        <a:effectLst/>
                        <a:latin typeface="Arial Nova"/>
                        <a:cs typeface="Arial"/>
                      </a:endParaRPr>
                    </a:p>
                  </a:txBody>
                  <a:tcPr marL="0" marR="0" marT="0" marB="0" anchor="ctr"/>
                </a:tc>
                <a:tc>
                  <a:txBody>
                    <a:bodyPr/>
                    <a:lstStyle/>
                    <a:p>
                      <a:pPr algn="just"/>
                      <a:r>
                        <a:rPr lang="es-MX" sz="1400" i="1" u="none" kern="1200" dirty="0">
                          <a:solidFill>
                            <a:schemeClr val="dk1"/>
                          </a:solidFill>
                          <a:effectLst/>
                          <a:latin typeface="Arial Nova"/>
                          <a:ea typeface="+mn-ea"/>
                          <a:cs typeface="Arial"/>
                        </a:rPr>
                        <a:t>Jefatura de Departamento de Difusión y Centro Educativo USA 662 2897600 Ext. 2355 garciam.alejandro@sonora.edu.mx</a:t>
                      </a:r>
                    </a:p>
                  </a:txBody>
                  <a:tcPr marL="0" marR="0" marT="0" marB="0" anchor="ctr"/>
                </a:tc>
                <a:extLst>
                  <a:ext uri="{0D108BD9-81ED-4DB2-BD59-A6C34878D82A}">
                    <a16:rowId xmlns:a16="http://schemas.microsoft.com/office/drawing/2014/main" val="3491225699"/>
                  </a:ext>
                </a:extLst>
              </a:tr>
            </a:tbl>
          </a:graphicData>
        </a:graphic>
      </p:graphicFrame>
    </p:spTree>
    <p:extLst>
      <p:ext uri="{BB962C8B-B14F-4D97-AF65-F5344CB8AC3E}">
        <p14:creationId xmlns:p14="http://schemas.microsoft.com/office/powerpoint/2010/main" val="3585489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4D5D2169-6915-E2C0-5564-3B11DE28F9FC}"/>
              </a:ext>
            </a:extLst>
          </p:cNvPr>
          <p:cNvGraphicFramePr>
            <a:graphicFrameLocks noGrp="1"/>
          </p:cNvGraphicFramePr>
          <p:nvPr>
            <p:extLst>
              <p:ext uri="{D42A27DB-BD31-4B8C-83A1-F6EECF244321}">
                <p14:modId xmlns:p14="http://schemas.microsoft.com/office/powerpoint/2010/main" val="3112927818"/>
              </p:ext>
            </p:extLst>
          </p:nvPr>
        </p:nvGraphicFramePr>
        <p:xfrm>
          <a:off x="229082" y="1147665"/>
          <a:ext cx="10193212" cy="5439746"/>
        </p:xfrm>
        <a:graphic>
          <a:graphicData uri="http://schemas.openxmlformats.org/drawingml/2006/table">
            <a:tbl>
              <a:tblPr firstRow="1" bandRow="1">
                <a:tableStyleId>{9D7B26C5-4107-4FEC-AEDC-1716B250A1EF}</a:tableStyleId>
              </a:tblPr>
              <a:tblGrid>
                <a:gridCol w="5042715">
                  <a:extLst>
                    <a:ext uri="{9D8B030D-6E8A-4147-A177-3AD203B41FA5}">
                      <a16:colId xmlns:a16="http://schemas.microsoft.com/office/drawing/2014/main" val="575692039"/>
                    </a:ext>
                  </a:extLst>
                </a:gridCol>
                <a:gridCol w="5150497">
                  <a:extLst>
                    <a:ext uri="{9D8B030D-6E8A-4147-A177-3AD203B41FA5}">
                      <a16:colId xmlns:a16="http://schemas.microsoft.com/office/drawing/2014/main" val="2049224961"/>
                    </a:ext>
                  </a:extLst>
                </a:gridCol>
              </a:tblGrid>
              <a:tr h="1204177">
                <a:tc>
                  <a:txBody>
                    <a:bodyPr/>
                    <a:lstStyle/>
                    <a:p>
                      <a:pPr marL="0" algn="l" rtl="0" eaLnBrk="1" latinLnBrk="0" hangingPunct="1">
                        <a:spcBef>
                          <a:spcPts val="0"/>
                        </a:spcBef>
                        <a:spcAft>
                          <a:spcPts val="0"/>
                        </a:spcAft>
                      </a:pPr>
                      <a:r>
                        <a:rPr lang="es-MX" sz="1400" kern="1200" dirty="0">
                          <a:effectLst/>
                          <a:latin typeface="Arial Nova"/>
                          <a:cs typeface="Arial"/>
                        </a:rPr>
                        <a:t>Nombre: </a:t>
                      </a:r>
                      <a:r>
                        <a:rPr lang="es-MX" sz="1400" b="0" i="0" u="none" strike="noStrike" kern="1200" noProof="0" dirty="0">
                          <a:solidFill>
                            <a:schemeClr val="tx1"/>
                          </a:solidFill>
                          <a:effectLst/>
                          <a:latin typeface="Arial Nova"/>
                        </a:rPr>
                        <a:t>Becas </a:t>
                      </a:r>
                      <a:r>
                        <a:rPr lang="es-MX" sz="1400" b="0" i="0" u="none" strike="noStrike" kern="1200" noProof="0" err="1">
                          <a:solidFill>
                            <a:schemeClr val="tx1"/>
                          </a:solidFill>
                          <a:effectLst/>
                          <a:latin typeface="Arial Nova"/>
                        </a:rPr>
                        <a:t>Ampère</a:t>
                      </a:r>
                      <a:r>
                        <a:rPr lang="es-MX" sz="1400" b="0" i="0" u="none" strike="noStrike" kern="1200" noProof="0" dirty="0">
                          <a:solidFill>
                            <a:schemeClr val="tx1"/>
                          </a:solidFill>
                          <a:effectLst/>
                          <a:latin typeface="Arial Nova"/>
                        </a:rPr>
                        <a:t> en Francia 2024</a:t>
                      </a:r>
                    </a:p>
                  </a:txBody>
                  <a:tcPr marL="0" marR="0" marT="0" marB="0" anchor="ctr"/>
                </a:tc>
                <a:tc>
                  <a:txBody>
                    <a:bodyPr/>
                    <a:lstStyle/>
                    <a:p>
                      <a:pPr algn="l"/>
                      <a:endParaRPr lang="es-MX" sz="1400" b="1" kern="1200">
                        <a:solidFill>
                          <a:schemeClr val="tx1"/>
                        </a:solidFill>
                        <a:effectLst/>
                        <a:latin typeface="Arial Nova" panose="020B0504020202020204" pitchFamily="34" charset="0"/>
                        <a:ea typeface="+mn-ea"/>
                        <a:cs typeface="Arial" panose="020B0604020202020204" pitchFamily="34" charset="0"/>
                      </a:endParaRPr>
                    </a:p>
                  </a:txBody>
                  <a:tcPr marL="0" marR="0" marT="0" marB="0" anchor="ctr"/>
                </a:tc>
                <a:extLst>
                  <a:ext uri="{0D108BD9-81ED-4DB2-BD59-A6C34878D82A}">
                    <a16:rowId xmlns:a16="http://schemas.microsoft.com/office/drawing/2014/main" val="3868415718"/>
                  </a:ext>
                </a:extLst>
              </a:tr>
              <a:tr h="301044">
                <a:tc>
                  <a:txBody>
                    <a:bodyPr/>
                    <a:lstStyle/>
                    <a:p>
                      <a:pPr marL="0" algn="l" rtl="0" eaLnBrk="1" latinLnBrk="0" hangingPunct="1">
                        <a:spcBef>
                          <a:spcPts val="0"/>
                        </a:spcBef>
                        <a:spcAft>
                          <a:spcPts val="0"/>
                        </a:spcAft>
                      </a:pPr>
                      <a:r>
                        <a:rPr lang="es-MX" sz="1400" kern="1200" dirty="0">
                          <a:effectLst/>
                          <a:latin typeface="Arial Nova"/>
                          <a:cs typeface="Arial"/>
                        </a:rPr>
                        <a:t>Tipo: </a:t>
                      </a:r>
                      <a:r>
                        <a:rPr lang="es-MX" sz="1400" b="0" i="0" u="none" strike="noStrike" kern="1200" noProof="0" dirty="0">
                          <a:solidFill>
                            <a:srgbClr val="444444"/>
                          </a:solidFill>
                          <a:effectLst/>
                          <a:latin typeface="Arial Nova"/>
                        </a:rPr>
                        <a:t>Presencial</a:t>
                      </a:r>
                      <a:endParaRPr lang="es-MX" sz="140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s-MX" sz="1400" kern="1200" err="1">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02172092"/>
                  </a:ext>
                </a:extLst>
              </a:tr>
              <a:tr h="260363">
                <a:tc>
                  <a:txBody>
                    <a:bodyPr/>
                    <a:lstStyle/>
                    <a:p>
                      <a:pPr marL="0" algn="l" rtl="0" eaLnBrk="1" latinLnBrk="0" hangingPunct="1">
                        <a:spcBef>
                          <a:spcPts val="0"/>
                        </a:spcBef>
                        <a:spcAft>
                          <a:spcPts val="0"/>
                        </a:spcAft>
                      </a:pPr>
                      <a:r>
                        <a:rPr lang="es-MX" sz="1400" kern="1200" dirty="0">
                          <a:effectLst/>
                          <a:latin typeface="Arial Nova"/>
                          <a:cs typeface="Arial"/>
                        </a:rPr>
                        <a:t>Lugar: Francia</a:t>
                      </a:r>
                      <a:endParaRPr lang="es-ES" sz="1800" b="1" i="0" u="none" strike="noStrike" kern="1200" noProof="0" dirty="0">
                        <a:solidFill>
                          <a:srgbClr val="FFFFFF"/>
                        </a:solidFill>
                        <a:effectLst/>
                        <a:latin typeface="Calibri"/>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303988491"/>
                  </a:ext>
                </a:extLst>
              </a:tr>
              <a:tr h="260363">
                <a:tc>
                  <a:txBody>
                    <a:bodyPr/>
                    <a:lstStyle/>
                    <a:p>
                      <a:pPr marL="0" algn="l" rtl="0" eaLnBrk="1" latinLnBrk="0" hangingPunct="1">
                        <a:spcBef>
                          <a:spcPts val="0"/>
                        </a:spcBef>
                        <a:spcAft>
                          <a:spcPts val="0"/>
                        </a:spcAft>
                      </a:pPr>
                      <a:r>
                        <a:rPr lang="es-MX" sz="1400" dirty="0">
                          <a:effectLst/>
                          <a:latin typeface="Arial Nova"/>
                          <a:cs typeface="Arial"/>
                        </a:rPr>
                        <a:t>Población objetivo: </a:t>
                      </a:r>
                      <a:r>
                        <a:rPr lang="es-MX" sz="1400" b="0" i="0" u="none" strike="noStrike" noProof="0" dirty="0">
                          <a:solidFill>
                            <a:srgbClr val="444444"/>
                          </a:solidFill>
                          <a:effectLst/>
                          <a:latin typeface="Arial Nova"/>
                        </a:rPr>
                        <a:t>Egresados de nivel medio superior</a:t>
                      </a:r>
                      <a:endParaRPr lang="es-MX" sz="140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571604160"/>
                  </a:ext>
                </a:extLst>
              </a:tr>
              <a:tr h="1659812">
                <a:tc>
                  <a:txBody>
                    <a:bodyPr/>
                    <a:lstStyle/>
                    <a:p>
                      <a:pPr marL="0" lvl="0" algn="l" rtl="0" eaLnBrk="1" latinLnBrk="0" hangingPunct="1">
                        <a:lnSpc>
                          <a:spcPct val="100000"/>
                        </a:lnSpc>
                        <a:spcBef>
                          <a:spcPts val="0"/>
                        </a:spcBef>
                        <a:spcAft>
                          <a:spcPts val="0"/>
                        </a:spcAft>
                      </a:pPr>
                      <a:r>
                        <a:rPr lang="es-MX" sz="1400" kern="1200" dirty="0">
                          <a:effectLst/>
                          <a:latin typeface="Arial Nova"/>
                          <a:cs typeface="Arial"/>
                        </a:rPr>
                        <a:t>Apoyos: </a:t>
                      </a:r>
                      <a:r>
                        <a:rPr lang="es-MX" sz="1400" b="0" i="0" u="none" strike="noStrike" kern="1200" noProof="0" dirty="0">
                          <a:effectLst/>
                        </a:rPr>
                        <a:t>1.000 EUR al mes durante un año académico (renovable bajo condiciones)</a:t>
                      </a:r>
                      <a:endParaRPr lang="es-MX" sz="1400" b="0" i="0" u="none" strike="noStrike" kern="1200" noProof="0">
                        <a:solidFill>
                          <a:srgbClr val="444444"/>
                        </a:solidFill>
                        <a:effectLst/>
                        <a:latin typeface="Arial Nova"/>
                      </a:endParaRPr>
                    </a:p>
                    <a:p>
                      <a:pPr marL="0" lvl="0" algn="l">
                        <a:spcBef>
                          <a:spcPts val="0"/>
                        </a:spcBef>
                        <a:spcAft>
                          <a:spcPts val="0"/>
                        </a:spcAft>
                        <a:buNone/>
                      </a:pPr>
                      <a:r>
                        <a:rPr lang="es-MX" sz="1400" b="0" i="0" u="none" strike="noStrike" kern="1200" noProof="0" dirty="0">
                          <a:effectLst/>
                        </a:rPr>
                        <a:t>Cada año se conceden unas 20 becas</a:t>
                      </a:r>
                      <a:endParaRPr lang="es-MX"/>
                    </a:p>
                  </a:txBody>
                  <a:tcPr marL="0" marR="0" marT="0" marB="0" anchor="ctr"/>
                </a:tc>
                <a:tc>
                  <a:txBody>
                    <a:bodyPr/>
                    <a:lstStyle/>
                    <a:p>
                      <a:pPr lvl="0" algn="just">
                        <a:lnSpc>
                          <a:spcPct val="100000"/>
                        </a:lnSpc>
                        <a:spcBef>
                          <a:spcPts val="0"/>
                        </a:spcBef>
                        <a:spcAft>
                          <a:spcPts val="0"/>
                        </a:spcAft>
                        <a:buNone/>
                      </a:pPr>
                      <a:endParaRPr lang="es-MX" sz="1400" b="0" i="0" u="none" strike="noStrike" kern="1200"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877372466"/>
                  </a:ext>
                </a:extLst>
              </a:tr>
              <a:tr h="292907">
                <a:tc>
                  <a:txBody>
                    <a:bodyPr/>
                    <a:lstStyle/>
                    <a:p>
                      <a:pPr marL="0" algn="l" rtl="0" eaLnBrk="1" latinLnBrk="0" hangingPunct="1">
                        <a:spcBef>
                          <a:spcPts val="0"/>
                        </a:spcBef>
                        <a:spcAft>
                          <a:spcPts val="0"/>
                        </a:spcAft>
                      </a:pPr>
                      <a:r>
                        <a:rPr lang="es-MX" sz="1400" kern="1200" dirty="0">
                          <a:effectLst/>
                          <a:latin typeface="Arial Nova"/>
                          <a:cs typeface="Arial"/>
                        </a:rPr>
                        <a:t>Periodo de registro: </a:t>
                      </a:r>
                      <a:r>
                        <a:rPr lang="es-MX" sz="1400" b="0" i="0" u="none" strike="noStrike" kern="1200" noProof="0" dirty="0">
                          <a:solidFill>
                            <a:srgbClr val="444444"/>
                          </a:solidFill>
                          <a:effectLst/>
                          <a:latin typeface="Arial Nova"/>
                        </a:rPr>
                        <a:t>Hasta el </a:t>
                      </a:r>
                      <a:r>
                        <a:rPr lang="es-MX" sz="1400" b="0" i="0" u="none" strike="noStrike" kern="1200" noProof="0" dirty="0">
                          <a:solidFill>
                            <a:srgbClr val="444444"/>
                          </a:solidFill>
                          <a:effectLst/>
                        </a:rPr>
                        <a:t>01/01/2024</a:t>
                      </a:r>
                      <a:endParaRPr lang="es-MX" sz="1400" dirty="0">
                        <a:effectLst/>
                        <a:latin typeface="Arial Nova"/>
                        <a:cs typeface="Arial"/>
                      </a:endParaRPr>
                    </a:p>
                  </a:txBody>
                  <a:tcPr marL="0" marR="0" marT="0" marB="0" anchor="ctr"/>
                </a:tc>
                <a:tc>
                  <a:txBody>
                    <a:bodyPr/>
                    <a:lstStyle/>
                    <a:p>
                      <a:pPr marL="0" lvl="0" algn="just">
                        <a:spcBef>
                          <a:spcPts val="0"/>
                        </a:spcBef>
                        <a:spcAft>
                          <a:spcPts val="0"/>
                        </a:spcAft>
                        <a:buNone/>
                      </a:pPr>
                      <a:endParaRPr lang="es-MX" sz="1400" b="0" i="0" u="none" strike="noStrike"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651046370"/>
                  </a:ext>
                </a:extLst>
              </a:tr>
              <a:tr h="422019">
                <a:tc>
                  <a:txBody>
                    <a:bodyPr/>
                    <a:lstStyle/>
                    <a:p>
                      <a:pPr marL="0" algn="l" rtl="0" eaLnBrk="1" latinLnBrk="0" hangingPunct="1">
                        <a:spcBef>
                          <a:spcPts val="0"/>
                        </a:spcBef>
                        <a:spcAft>
                          <a:spcPts val="0"/>
                        </a:spcAft>
                      </a:pPr>
                      <a:r>
                        <a:rPr lang="es-MX" sz="1400" kern="1200" dirty="0">
                          <a:effectLst/>
                          <a:latin typeface="Arial Nova"/>
                          <a:cs typeface="Arial"/>
                        </a:rPr>
                        <a:t>Liga: </a:t>
                      </a:r>
                      <a:r>
                        <a:rPr lang="es-MX" sz="1400" b="0" i="0" u="none" strike="noStrike" kern="1200" noProof="0" dirty="0">
                          <a:effectLst/>
                          <a:hlinkClick r:id="rId3"/>
                        </a:rPr>
                        <a:t>▷ Becas Ampère - Francia 2024 | Becas para Latinos</a:t>
                      </a:r>
                      <a:endParaRPr lang="es-MX" sz="1400" b="0" i="0" u="none" strike="noStrike" kern="1200" noProof="0">
                        <a:solidFill>
                          <a:srgbClr val="444444"/>
                        </a:solidFill>
                        <a:effectLst/>
                        <a:latin typeface="Arial Nova"/>
                      </a:endParaRPr>
                    </a:p>
                  </a:txBody>
                  <a:tcPr marL="0" marR="0" marT="0" marB="0" anchor="ctr"/>
                </a:tc>
                <a:tc>
                  <a:txBody>
                    <a:bodyPr/>
                    <a:lstStyle/>
                    <a:p>
                      <a:pPr algn="just"/>
                      <a:endParaRPr lang="es-MX" sz="1400" u="sng" kern="1200">
                        <a:solidFill>
                          <a:schemeClr val="dk1"/>
                        </a:solidFill>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72723205"/>
                  </a:ext>
                </a:extLst>
              </a:tr>
              <a:tr h="1039061">
                <a:tc>
                  <a:txBody>
                    <a:bodyPr/>
                    <a:lstStyle/>
                    <a:p>
                      <a:pPr marL="0" algn="l" rtl="0" eaLnBrk="1" latinLnBrk="0" hangingPunct="1">
                        <a:spcBef>
                          <a:spcPts val="0"/>
                        </a:spcBef>
                        <a:spcAft>
                          <a:spcPts val="0"/>
                        </a:spcAft>
                      </a:pPr>
                      <a:r>
                        <a:rPr lang="es-MX" sz="1400" kern="1200" dirty="0">
                          <a:effectLst/>
                          <a:latin typeface="Arial Nova"/>
                          <a:cs typeface="Arial"/>
                        </a:rPr>
                        <a:t>Mayores informes</a:t>
                      </a:r>
                      <a:endParaRPr lang="es-MX" sz="1400" dirty="0">
                        <a:effectLst/>
                        <a:latin typeface="Arial Nova"/>
                        <a:cs typeface="Arial"/>
                      </a:endParaRPr>
                    </a:p>
                  </a:txBody>
                  <a:tcPr marL="0" marR="0" marT="0" marB="0" anchor="ctr"/>
                </a:tc>
                <a:tc>
                  <a:txBody>
                    <a:bodyPr/>
                    <a:lstStyle/>
                    <a:p>
                      <a:pPr algn="just"/>
                      <a:r>
                        <a:rPr lang="es-MX" sz="1400" i="1" u="none" kern="1200" dirty="0">
                          <a:solidFill>
                            <a:schemeClr val="dk1"/>
                          </a:solidFill>
                          <a:effectLst/>
                          <a:latin typeface="Arial Nova"/>
                          <a:ea typeface="+mn-ea"/>
                          <a:cs typeface="Arial"/>
                        </a:rPr>
                        <a:t>Jefatura de Departamento de Difusión y Centro Educativo USA 662 2897600 Ext. 2355 garciam.alejandro@sonora.edu.mx</a:t>
                      </a:r>
                    </a:p>
                  </a:txBody>
                  <a:tcPr marL="0" marR="0" marT="0" marB="0" anchor="ctr"/>
                </a:tc>
                <a:extLst>
                  <a:ext uri="{0D108BD9-81ED-4DB2-BD59-A6C34878D82A}">
                    <a16:rowId xmlns:a16="http://schemas.microsoft.com/office/drawing/2014/main" val="3491225699"/>
                  </a:ext>
                </a:extLst>
              </a:tr>
            </a:tbl>
          </a:graphicData>
        </a:graphic>
      </p:graphicFrame>
    </p:spTree>
    <p:extLst>
      <p:ext uri="{BB962C8B-B14F-4D97-AF65-F5344CB8AC3E}">
        <p14:creationId xmlns:p14="http://schemas.microsoft.com/office/powerpoint/2010/main" val="2990288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4D5D2169-6915-E2C0-5564-3B11DE28F9FC}"/>
              </a:ext>
            </a:extLst>
          </p:cNvPr>
          <p:cNvGraphicFramePr>
            <a:graphicFrameLocks noGrp="1"/>
          </p:cNvGraphicFramePr>
          <p:nvPr>
            <p:extLst>
              <p:ext uri="{D42A27DB-BD31-4B8C-83A1-F6EECF244321}">
                <p14:modId xmlns:p14="http://schemas.microsoft.com/office/powerpoint/2010/main" val="1142495957"/>
              </p:ext>
            </p:extLst>
          </p:nvPr>
        </p:nvGraphicFramePr>
        <p:xfrm>
          <a:off x="229082" y="1147665"/>
          <a:ext cx="10193212" cy="5444447"/>
        </p:xfrm>
        <a:graphic>
          <a:graphicData uri="http://schemas.openxmlformats.org/drawingml/2006/table">
            <a:tbl>
              <a:tblPr firstRow="1" bandRow="1">
                <a:tableStyleId>{9D7B26C5-4107-4FEC-AEDC-1716B250A1EF}</a:tableStyleId>
              </a:tblPr>
              <a:tblGrid>
                <a:gridCol w="5042715">
                  <a:extLst>
                    <a:ext uri="{9D8B030D-6E8A-4147-A177-3AD203B41FA5}">
                      <a16:colId xmlns:a16="http://schemas.microsoft.com/office/drawing/2014/main" val="575692039"/>
                    </a:ext>
                  </a:extLst>
                </a:gridCol>
                <a:gridCol w="5150497">
                  <a:extLst>
                    <a:ext uri="{9D8B030D-6E8A-4147-A177-3AD203B41FA5}">
                      <a16:colId xmlns:a16="http://schemas.microsoft.com/office/drawing/2014/main" val="2049224961"/>
                    </a:ext>
                  </a:extLst>
                </a:gridCol>
              </a:tblGrid>
              <a:tr h="1204177">
                <a:tc>
                  <a:txBody>
                    <a:bodyPr/>
                    <a:lstStyle/>
                    <a:p>
                      <a:pPr marL="0" algn="l" rtl="0" eaLnBrk="1" latinLnBrk="0" hangingPunct="1">
                        <a:spcBef>
                          <a:spcPts val="0"/>
                        </a:spcBef>
                        <a:spcAft>
                          <a:spcPts val="0"/>
                        </a:spcAft>
                      </a:pPr>
                      <a:r>
                        <a:rPr lang="es-MX" sz="1400" kern="1200" dirty="0">
                          <a:effectLst/>
                          <a:latin typeface="Arial Nova"/>
                          <a:cs typeface="Arial"/>
                        </a:rPr>
                        <a:t>Nombre: </a:t>
                      </a:r>
                      <a:r>
                        <a:rPr lang="es-MX" sz="1400" b="0" i="0" u="none" strike="noStrike" kern="1200" noProof="0" dirty="0">
                          <a:effectLst/>
                          <a:latin typeface="Arial Nova"/>
                        </a:rPr>
                        <a:t>Becas Completas </a:t>
                      </a:r>
                      <a:r>
                        <a:rPr lang="es-MX" sz="1400" b="0" i="0" u="none" strike="noStrike" kern="1200" noProof="0" err="1">
                          <a:effectLst/>
                          <a:latin typeface="Arial Nova"/>
                        </a:rPr>
                        <a:t>Manaaki</a:t>
                      </a:r>
                      <a:r>
                        <a:rPr lang="es-MX" sz="1400" b="0" i="0" u="none" strike="noStrike" kern="1200" noProof="0" dirty="0">
                          <a:effectLst/>
                          <a:latin typeface="Arial Nova"/>
                        </a:rPr>
                        <a:t> en Nueva Zelanda</a:t>
                      </a:r>
                      <a:endParaRPr lang="es-MX" sz="1400" b="1" dirty="0">
                        <a:effectLst/>
                        <a:latin typeface="Arial Nova"/>
                        <a:cs typeface="Arial"/>
                      </a:endParaRPr>
                    </a:p>
                  </a:txBody>
                  <a:tcPr marL="0" marR="0" marT="0" marB="0" anchor="ctr"/>
                </a:tc>
                <a:tc>
                  <a:txBody>
                    <a:bodyPr/>
                    <a:lstStyle/>
                    <a:p>
                      <a:pPr algn="l"/>
                      <a:endParaRPr lang="es-MX" sz="1400" b="1" kern="1200">
                        <a:solidFill>
                          <a:schemeClr val="tx1"/>
                        </a:solidFill>
                        <a:effectLst/>
                        <a:latin typeface="Arial Nova" panose="020B0504020202020204" pitchFamily="34" charset="0"/>
                        <a:ea typeface="+mn-ea"/>
                        <a:cs typeface="Arial" panose="020B0604020202020204" pitchFamily="34" charset="0"/>
                      </a:endParaRPr>
                    </a:p>
                  </a:txBody>
                  <a:tcPr marL="0" marR="0" marT="0" marB="0" anchor="ctr"/>
                </a:tc>
                <a:extLst>
                  <a:ext uri="{0D108BD9-81ED-4DB2-BD59-A6C34878D82A}">
                    <a16:rowId xmlns:a16="http://schemas.microsoft.com/office/drawing/2014/main" val="3868415718"/>
                  </a:ext>
                </a:extLst>
              </a:tr>
              <a:tr h="301044">
                <a:tc>
                  <a:txBody>
                    <a:bodyPr/>
                    <a:lstStyle/>
                    <a:p>
                      <a:pPr marL="0" algn="l" rtl="0" eaLnBrk="1" latinLnBrk="0" hangingPunct="1">
                        <a:spcBef>
                          <a:spcPts val="0"/>
                        </a:spcBef>
                        <a:spcAft>
                          <a:spcPts val="0"/>
                        </a:spcAft>
                      </a:pPr>
                      <a:r>
                        <a:rPr lang="es-MX" sz="1400" kern="1200" dirty="0">
                          <a:effectLst/>
                          <a:latin typeface="Arial Nova"/>
                          <a:cs typeface="Arial"/>
                        </a:rPr>
                        <a:t>Tipo: </a:t>
                      </a:r>
                      <a:r>
                        <a:rPr lang="es-MX" sz="1400" b="0" i="0" u="none" strike="noStrike" kern="1200" noProof="0" dirty="0">
                          <a:solidFill>
                            <a:srgbClr val="444444"/>
                          </a:solidFill>
                          <a:effectLst/>
                          <a:latin typeface="Arial Nova"/>
                        </a:rPr>
                        <a:t>Presencial</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s-MX" sz="1400" kern="1200" err="1">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02172092"/>
                  </a:ext>
                </a:extLst>
              </a:tr>
              <a:tr h="260363">
                <a:tc>
                  <a:txBody>
                    <a:bodyPr/>
                    <a:lstStyle/>
                    <a:p>
                      <a:pPr marL="0" algn="l" rtl="0" eaLnBrk="1" latinLnBrk="0" hangingPunct="1">
                        <a:spcBef>
                          <a:spcPts val="0"/>
                        </a:spcBef>
                        <a:spcAft>
                          <a:spcPts val="0"/>
                        </a:spcAft>
                      </a:pPr>
                      <a:r>
                        <a:rPr lang="es-MX" sz="1400" kern="1200" dirty="0">
                          <a:effectLst/>
                          <a:latin typeface="Arial Nova"/>
                          <a:cs typeface="Arial"/>
                        </a:rPr>
                        <a:t>Lugar: Nueva Zelanda</a:t>
                      </a:r>
                      <a:endParaRPr lang="es-MX" sz="1400" b="0" i="0" u="none" strike="noStrike" kern="1200" noProof="0" dirty="0">
                        <a:solidFill>
                          <a:srgbClr val="444444"/>
                        </a:solidFill>
                        <a:effectLst/>
                        <a:latin typeface="Arial Nova"/>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303988491"/>
                  </a:ext>
                </a:extLst>
              </a:tr>
              <a:tr h="260363">
                <a:tc>
                  <a:txBody>
                    <a:bodyPr/>
                    <a:lstStyle/>
                    <a:p>
                      <a:pPr marL="0" algn="l" rtl="0" eaLnBrk="1" latinLnBrk="0" hangingPunct="1">
                        <a:spcBef>
                          <a:spcPts val="0"/>
                        </a:spcBef>
                        <a:spcAft>
                          <a:spcPts val="0"/>
                        </a:spcAft>
                      </a:pPr>
                      <a:r>
                        <a:rPr lang="es-MX" sz="1400" dirty="0">
                          <a:effectLst/>
                          <a:latin typeface="Arial Nova"/>
                          <a:cs typeface="Arial"/>
                        </a:rPr>
                        <a:t>Población objetivo: </a:t>
                      </a:r>
                      <a:r>
                        <a:rPr lang="es-MX" sz="1400" b="0" i="0" u="none" strike="noStrike" noProof="0" dirty="0">
                          <a:solidFill>
                            <a:srgbClr val="444444"/>
                          </a:solidFill>
                          <a:effectLst/>
                          <a:latin typeface="Arial Nova"/>
                        </a:rPr>
                        <a:t>Egresados de nivel maestría</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571604160"/>
                  </a:ext>
                </a:extLst>
              </a:tr>
              <a:tr h="1659812">
                <a:tc>
                  <a:txBody>
                    <a:bodyPr/>
                    <a:lstStyle/>
                    <a:p>
                      <a:pPr marL="0" lvl="0" algn="l" rtl="0" eaLnBrk="1" latinLnBrk="0" hangingPunct="1">
                        <a:lnSpc>
                          <a:spcPct val="100000"/>
                        </a:lnSpc>
                        <a:spcBef>
                          <a:spcPts val="0"/>
                        </a:spcBef>
                        <a:spcAft>
                          <a:spcPts val="0"/>
                        </a:spcAft>
                      </a:pPr>
                      <a:r>
                        <a:rPr lang="es-MX" sz="1400" kern="1200" dirty="0">
                          <a:effectLst/>
                          <a:latin typeface="Arial Nova"/>
                          <a:cs typeface="Arial"/>
                        </a:rPr>
                        <a:t>Apoyos: </a:t>
                      </a:r>
                      <a:r>
                        <a:rPr lang="es-MX" sz="1400" b="0" i="0" u="none" strike="noStrike" kern="1200" noProof="0" dirty="0">
                          <a:effectLst/>
                        </a:rPr>
                        <a:t>Las becas de doctorado de la Universidad de </a:t>
                      </a:r>
                      <a:r>
                        <a:rPr lang="es-MX" sz="1400" b="0" i="0" u="none" strike="noStrike" kern="1200" noProof="0" dirty="0" err="1">
                          <a:effectLst/>
                        </a:rPr>
                        <a:t>Otago</a:t>
                      </a:r>
                      <a:r>
                        <a:rPr lang="es-MX" sz="1400" b="0" i="0" u="none" strike="noStrike" kern="1200" noProof="0" dirty="0">
                          <a:effectLst/>
                        </a:rPr>
                        <a:t> proporcionarán un estipendio de NZ $ 30,696 por año más una exención de las tasas de matrícula nacionales durante 36 meses </a:t>
                      </a:r>
                      <a:endParaRPr lang="es-MX" sz="1400" b="0" i="0" u="none" strike="noStrike" kern="1200" noProof="0">
                        <a:effectLst/>
                      </a:endParaRPr>
                    </a:p>
                    <a:p>
                      <a:pPr marL="0" lvl="0" algn="l">
                        <a:spcBef>
                          <a:spcPts val="0"/>
                        </a:spcBef>
                        <a:spcAft>
                          <a:spcPts val="0"/>
                        </a:spcAft>
                        <a:buNone/>
                      </a:pPr>
                      <a:r>
                        <a:rPr lang="es-MX" sz="1400" b="0" i="0" u="none" strike="noStrike" kern="1200" noProof="0" dirty="0">
                          <a:effectLst/>
                        </a:rPr>
                        <a:t>Doctorados profesionales (</a:t>
                      </a:r>
                      <a:r>
                        <a:rPr lang="es-MX" sz="1400" b="0" i="0" u="none" strike="noStrike" kern="1200" noProof="0" dirty="0" err="1">
                          <a:effectLst/>
                        </a:rPr>
                        <a:t>DClinDent</a:t>
                      </a:r>
                      <a:r>
                        <a:rPr lang="es-MX" sz="1400" b="0" i="0" u="none" strike="noStrike" kern="1200" noProof="0" dirty="0">
                          <a:effectLst/>
                        </a:rPr>
                        <a:t>, DMA, DBA, </a:t>
                      </a:r>
                      <a:r>
                        <a:rPr lang="es-MX" sz="1400" b="0" i="0" u="none" strike="noStrike" kern="1200" noProof="0" dirty="0" err="1">
                          <a:effectLst/>
                        </a:rPr>
                        <a:t>EDd</a:t>
                      </a:r>
                      <a:r>
                        <a:rPr lang="es-MX" sz="1400" b="0" i="0" u="none" strike="noStrike" kern="1200" noProof="0" dirty="0">
                          <a:effectLst/>
                        </a:rPr>
                        <a:t>): estipendio de NZ $ 30 696 por año más una exención de la tarifa de matrícula por hasta 36 meses con un límite de la tarifa nacional (excluye la tarifa de servicios estudiantiles y el seguro)</a:t>
                      </a:r>
                      <a:endParaRPr lang="es-MX" dirty="0"/>
                    </a:p>
                  </a:txBody>
                  <a:tcPr marL="0" marR="0" marT="0" marB="0" anchor="ctr"/>
                </a:tc>
                <a:tc>
                  <a:txBody>
                    <a:bodyPr/>
                    <a:lstStyle/>
                    <a:p>
                      <a:pPr lvl="0" algn="just">
                        <a:lnSpc>
                          <a:spcPct val="100000"/>
                        </a:lnSpc>
                        <a:spcBef>
                          <a:spcPts val="0"/>
                        </a:spcBef>
                        <a:spcAft>
                          <a:spcPts val="0"/>
                        </a:spcAft>
                        <a:buNone/>
                      </a:pPr>
                      <a:endParaRPr lang="es-MX" sz="1400" b="0" i="0" u="none" strike="noStrike" kern="1200"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877372466"/>
                  </a:ext>
                </a:extLst>
              </a:tr>
              <a:tr h="292907">
                <a:tc>
                  <a:txBody>
                    <a:bodyPr/>
                    <a:lstStyle/>
                    <a:p>
                      <a:pPr marL="0" algn="l" rtl="0" eaLnBrk="1" latinLnBrk="0" hangingPunct="1">
                        <a:spcBef>
                          <a:spcPts val="0"/>
                        </a:spcBef>
                        <a:spcAft>
                          <a:spcPts val="0"/>
                        </a:spcAft>
                      </a:pPr>
                      <a:r>
                        <a:rPr lang="es-MX" sz="1400" kern="1200" dirty="0">
                          <a:effectLst/>
                          <a:latin typeface="Arial Nova"/>
                          <a:cs typeface="Arial"/>
                        </a:rPr>
                        <a:t>Periodo de registro: </a:t>
                      </a:r>
                      <a:r>
                        <a:rPr lang="es-MX" sz="1400" b="0" i="0" u="none" strike="noStrike" kern="1200" noProof="0" dirty="0">
                          <a:solidFill>
                            <a:srgbClr val="444444"/>
                          </a:solidFill>
                          <a:effectLst/>
                          <a:latin typeface="Arial Nova"/>
                        </a:rPr>
                        <a:t>Todo el año</a:t>
                      </a:r>
                      <a:endParaRPr lang="es-MX" sz="1400" dirty="0">
                        <a:effectLst/>
                        <a:latin typeface="Arial Nova"/>
                        <a:cs typeface="Arial"/>
                      </a:endParaRPr>
                    </a:p>
                  </a:txBody>
                  <a:tcPr marL="0" marR="0" marT="0" marB="0" anchor="ctr"/>
                </a:tc>
                <a:tc>
                  <a:txBody>
                    <a:bodyPr/>
                    <a:lstStyle/>
                    <a:p>
                      <a:pPr marL="0" lvl="0" algn="just">
                        <a:spcBef>
                          <a:spcPts val="0"/>
                        </a:spcBef>
                        <a:spcAft>
                          <a:spcPts val="0"/>
                        </a:spcAft>
                        <a:buNone/>
                      </a:pPr>
                      <a:endParaRPr lang="es-MX" sz="1400" b="0" i="0" u="none" strike="noStrike"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651046370"/>
                  </a:ext>
                </a:extLst>
              </a:tr>
              <a:tr h="422019">
                <a:tc>
                  <a:txBody>
                    <a:bodyPr/>
                    <a:lstStyle/>
                    <a:p>
                      <a:pPr marL="0" algn="l" rtl="0" eaLnBrk="1" latinLnBrk="0" hangingPunct="1">
                        <a:spcBef>
                          <a:spcPts val="0"/>
                        </a:spcBef>
                        <a:spcAft>
                          <a:spcPts val="0"/>
                        </a:spcAft>
                      </a:pPr>
                      <a:r>
                        <a:rPr lang="es-MX" sz="1400" kern="1200" dirty="0">
                          <a:effectLst/>
                          <a:latin typeface="Arial Nova"/>
                          <a:cs typeface="Arial"/>
                        </a:rPr>
                        <a:t>Liga: </a:t>
                      </a:r>
                      <a:r>
                        <a:rPr lang="es-MX" sz="1400" b="0" i="0" u="none" strike="noStrike" kern="1200" noProof="0" dirty="0">
                          <a:effectLst/>
                          <a:hlinkClick r:id="rId3"/>
                        </a:rPr>
                        <a:t>▷ Becas para Doctorados en Nueva Zelanda | Becas para Latinos</a:t>
                      </a:r>
                      <a:endParaRPr lang="es-MX" sz="1400" b="0" i="0" u="none" strike="noStrike" kern="1200" noProof="0">
                        <a:solidFill>
                          <a:srgbClr val="444444"/>
                        </a:solidFill>
                        <a:effectLst/>
                        <a:latin typeface="Arial Nova"/>
                      </a:endParaRPr>
                    </a:p>
                  </a:txBody>
                  <a:tcPr marL="0" marR="0" marT="0" marB="0" anchor="ctr"/>
                </a:tc>
                <a:tc>
                  <a:txBody>
                    <a:bodyPr/>
                    <a:lstStyle/>
                    <a:p>
                      <a:pPr algn="just"/>
                      <a:endParaRPr lang="es-MX" sz="1400" u="sng" kern="1200">
                        <a:solidFill>
                          <a:schemeClr val="dk1"/>
                        </a:solidFill>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72723205"/>
                  </a:ext>
                </a:extLst>
              </a:tr>
              <a:tr h="1039061">
                <a:tc>
                  <a:txBody>
                    <a:bodyPr/>
                    <a:lstStyle/>
                    <a:p>
                      <a:pPr marL="0" algn="l" rtl="0" eaLnBrk="1" latinLnBrk="0" hangingPunct="1">
                        <a:spcBef>
                          <a:spcPts val="0"/>
                        </a:spcBef>
                        <a:spcAft>
                          <a:spcPts val="0"/>
                        </a:spcAft>
                      </a:pPr>
                      <a:r>
                        <a:rPr lang="es-MX" sz="1400" kern="1200" dirty="0">
                          <a:effectLst/>
                          <a:latin typeface="Arial Nova"/>
                          <a:cs typeface="Arial"/>
                        </a:rPr>
                        <a:t>Mayores informes</a:t>
                      </a:r>
                      <a:endParaRPr lang="es-MX" sz="1400" dirty="0">
                        <a:effectLst/>
                        <a:latin typeface="Arial Nova"/>
                        <a:cs typeface="Arial"/>
                      </a:endParaRPr>
                    </a:p>
                  </a:txBody>
                  <a:tcPr marL="0" marR="0" marT="0" marB="0" anchor="ctr"/>
                </a:tc>
                <a:tc>
                  <a:txBody>
                    <a:bodyPr/>
                    <a:lstStyle/>
                    <a:p>
                      <a:pPr algn="just"/>
                      <a:r>
                        <a:rPr lang="es-MX" sz="1400" i="1" u="none" kern="1200" dirty="0">
                          <a:solidFill>
                            <a:schemeClr val="dk1"/>
                          </a:solidFill>
                          <a:effectLst/>
                          <a:latin typeface="Arial Nova"/>
                          <a:ea typeface="+mn-ea"/>
                          <a:cs typeface="Arial"/>
                        </a:rPr>
                        <a:t>Jefatura de Departamento de Difusión y Centro Educativo USA 662 2897600 Ext. 2355 garciam.alejandro@sonora.edu.mx</a:t>
                      </a:r>
                    </a:p>
                  </a:txBody>
                  <a:tcPr marL="0" marR="0" marT="0" marB="0" anchor="ctr"/>
                </a:tc>
                <a:extLst>
                  <a:ext uri="{0D108BD9-81ED-4DB2-BD59-A6C34878D82A}">
                    <a16:rowId xmlns:a16="http://schemas.microsoft.com/office/drawing/2014/main" val="3491225699"/>
                  </a:ext>
                </a:extLst>
              </a:tr>
            </a:tbl>
          </a:graphicData>
        </a:graphic>
      </p:graphicFrame>
    </p:spTree>
    <p:extLst>
      <p:ext uri="{BB962C8B-B14F-4D97-AF65-F5344CB8AC3E}">
        <p14:creationId xmlns:p14="http://schemas.microsoft.com/office/powerpoint/2010/main" val="3269039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4D5D2169-6915-E2C0-5564-3B11DE28F9FC}"/>
              </a:ext>
            </a:extLst>
          </p:cNvPr>
          <p:cNvGraphicFramePr>
            <a:graphicFrameLocks noGrp="1"/>
          </p:cNvGraphicFramePr>
          <p:nvPr>
            <p:extLst>
              <p:ext uri="{D42A27DB-BD31-4B8C-83A1-F6EECF244321}">
                <p14:modId xmlns:p14="http://schemas.microsoft.com/office/powerpoint/2010/main" val="1607368176"/>
              </p:ext>
            </p:extLst>
          </p:nvPr>
        </p:nvGraphicFramePr>
        <p:xfrm>
          <a:off x="229082" y="1147665"/>
          <a:ext cx="10193212" cy="5444447"/>
        </p:xfrm>
        <a:graphic>
          <a:graphicData uri="http://schemas.openxmlformats.org/drawingml/2006/table">
            <a:tbl>
              <a:tblPr firstRow="1" bandRow="1">
                <a:tableStyleId>{9D7B26C5-4107-4FEC-AEDC-1716B250A1EF}</a:tableStyleId>
              </a:tblPr>
              <a:tblGrid>
                <a:gridCol w="5042715">
                  <a:extLst>
                    <a:ext uri="{9D8B030D-6E8A-4147-A177-3AD203B41FA5}">
                      <a16:colId xmlns:a16="http://schemas.microsoft.com/office/drawing/2014/main" val="575692039"/>
                    </a:ext>
                  </a:extLst>
                </a:gridCol>
                <a:gridCol w="5150497">
                  <a:extLst>
                    <a:ext uri="{9D8B030D-6E8A-4147-A177-3AD203B41FA5}">
                      <a16:colId xmlns:a16="http://schemas.microsoft.com/office/drawing/2014/main" val="2049224961"/>
                    </a:ext>
                  </a:extLst>
                </a:gridCol>
              </a:tblGrid>
              <a:tr h="1204177">
                <a:tc>
                  <a:txBody>
                    <a:bodyPr/>
                    <a:lstStyle/>
                    <a:p>
                      <a:pPr marL="0" algn="l" rtl="0" eaLnBrk="1" latinLnBrk="0" hangingPunct="1">
                        <a:spcBef>
                          <a:spcPts val="0"/>
                        </a:spcBef>
                        <a:spcAft>
                          <a:spcPts val="0"/>
                        </a:spcAft>
                      </a:pPr>
                      <a:r>
                        <a:rPr lang="es-MX" sz="1400" kern="1200" dirty="0">
                          <a:effectLst/>
                          <a:latin typeface="Arial Nova"/>
                          <a:cs typeface="Arial"/>
                        </a:rPr>
                        <a:t>Nombre: </a:t>
                      </a:r>
                      <a:r>
                        <a:rPr lang="es-MX" sz="1400" b="0" i="0" u="none" strike="noStrike" kern="1200" noProof="0" dirty="0">
                          <a:effectLst/>
                        </a:rPr>
                        <a:t>Beca en Irlanda 2024</a:t>
                      </a:r>
                      <a:endParaRPr lang="es-MX" sz="1400" b="1" i="0" u="none" strike="noStrike" kern="1200" noProof="0" dirty="0">
                        <a:solidFill>
                          <a:srgbClr val="444444"/>
                        </a:solidFill>
                        <a:effectLst/>
                        <a:latin typeface="Arial Nova"/>
                      </a:endParaRPr>
                    </a:p>
                  </a:txBody>
                  <a:tcPr marL="0" marR="0" marT="0" marB="0" anchor="ctr"/>
                </a:tc>
                <a:tc>
                  <a:txBody>
                    <a:bodyPr/>
                    <a:lstStyle/>
                    <a:p>
                      <a:pPr algn="l"/>
                      <a:endParaRPr lang="es-MX" sz="1400" b="1" kern="1200">
                        <a:solidFill>
                          <a:schemeClr val="tx1"/>
                        </a:solidFill>
                        <a:effectLst/>
                        <a:latin typeface="Arial Nova" panose="020B0504020202020204" pitchFamily="34" charset="0"/>
                        <a:ea typeface="+mn-ea"/>
                        <a:cs typeface="Arial" panose="020B0604020202020204" pitchFamily="34" charset="0"/>
                      </a:endParaRPr>
                    </a:p>
                  </a:txBody>
                  <a:tcPr marL="0" marR="0" marT="0" marB="0" anchor="ctr"/>
                </a:tc>
                <a:extLst>
                  <a:ext uri="{0D108BD9-81ED-4DB2-BD59-A6C34878D82A}">
                    <a16:rowId xmlns:a16="http://schemas.microsoft.com/office/drawing/2014/main" val="3868415718"/>
                  </a:ext>
                </a:extLst>
              </a:tr>
              <a:tr h="301044">
                <a:tc>
                  <a:txBody>
                    <a:bodyPr/>
                    <a:lstStyle/>
                    <a:p>
                      <a:pPr marL="0" algn="l" rtl="0" eaLnBrk="1" latinLnBrk="0" hangingPunct="1">
                        <a:spcBef>
                          <a:spcPts val="0"/>
                        </a:spcBef>
                        <a:spcAft>
                          <a:spcPts val="0"/>
                        </a:spcAft>
                      </a:pPr>
                      <a:r>
                        <a:rPr lang="es-MX" sz="1400" kern="1200" dirty="0">
                          <a:effectLst/>
                          <a:latin typeface="Arial Nova"/>
                          <a:cs typeface="Arial"/>
                        </a:rPr>
                        <a:t>Tipo: </a:t>
                      </a:r>
                      <a:r>
                        <a:rPr lang="es-MX" sz="1400" b="0" i="0" u="none" strike="noStrike" kern="1200" noProof="0" dirty="0">
                          <a:solidFill>
                            <a:srgbClr val="444444"/>
                          </a:solidFill>
                          <a:effectLst/>
                          <a:latin typeface="Arial Nova"/>
                        </a:rPr>
                        <a:t>Presencial</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s-MX" sz="1400" kern="1200" err="1">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02172092"/>
                  </a:ext>
                </a:extLst>
              </a:tr>
              <a:tr h="260363">
                <a:tc>
                  <a:txBody>
                    <a:bodyPr/>
                    <a:lstStyle/>
                    <a:p>
                      <a:pPr marL="0" algn="l" rtl="0" eaLnBrk="1" latinLnBrk="0" hangingPunct="1">
                        <a:spcBef>
                          <a:spcPts val="0"/>
                        </a:spcBef>
                        <a:spcAft>
                          <a:spcPts val="0"/>
                        </a:spcAft>
                      </a:pPr>
                      <a:r>
                        <a:rPr lang="es-MX" sz="1400" kern="1200" dirty="0">
                          <a:effectLst/>
                          <a:latin typeface="Arial Nova"/>
                          <a:cs typeface="Arial"/>
                        </a:rPr>
                        <a:t>Lugar: Irlanda</a:t>
                      </a:r>
                      <a:endParaRPr lang="es-MX" sz="1400" b="0" i="0" u="none" strike="noStrike" kern="1200" noProof="0" dirty="0">
                        <a:solidFill>
                          <a:srgbClr val="444444"/>
                        </a:solidFill>
                        <a:effectLst/>
                        <a:latin typeface="Arial Nova"/>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303988491"/>
                  </a:ext>
                </a:extLst>
              </a:tr>
              <a:tr h="260363">
                <a:tc>
                  <a:txBody>
                    <a:bodyPr/>
                    <a:lstStyle/>
                    <a:p>
                      <a:pPr marL="0" algn="l" rtl="0" eaLnBrk="1" latinLnBrk="0" hangingPunct="1">
                        <a:spcBef>
                          <a:spcPts val="0"/>
                        </a:spcBef>
                        <a:spcAft>
                          <a:spcPts val="0"/>
                        </a:spcAft>
                      </a:pPr>
                      <a:r>
                        <a:rPr lang="es-MX" sz="1400" dirty="0">
                          <a:effectLst/>
                          <a:latin typeface="Arial Nova"/>
                          <a:cs typeface="Arial"/>
                        </a:rPr>
                        <a:t>Población objetivo: </a:t>
                      </a:r>
                      <a:r>
                        <a:rPr lang="es-MX" sz="1400" b="0" i="0" u="none" strike="noStrike" noProof="0" dirty="0">
                          <a:solidFill>
                            <a:srgbClr val="444444"/>
                          </a:solidFill>
                          <a:effectLst/>
                          <a:latin typeface="Arial Nova"/>
                        </a:rPr>
                        <a:t>Egresados de nivel  superior y maestría</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571604160"/>
                  </a:ext>
                </a:extLst>
              </a:tr>
              <a:tr h="1659812">
                <a:tc>
                  <a:txBody>
                    <a:bodyPr/>
                    <a:lstStyle/>
                    <a:p>
                      <a:pPr marL="0" lvl="0" algn="l" rtl="0" eaLnBrk="1" latinLnBrk="0" hangingPunct="1">
                        <a:lnSpc>
                          <a:spcPct val="100000"/>
                        </a:lnSpc>
                        <a:spcBef>
                          <a:spcPts val="0"/>
                        </a:spcBef>
                        <a:spcAft>
                          <a:spcPts val="0"/>
                        </a:spcAft>
                      </a:pPr>
                      <a:r>
                        <a:rPr lang="es-MX" sz="1400" kern="1200" dirty="0">
                          <a:effectLst/>
                          <a:latin typeface="Arial Nova"/>
                          <a:cs typeface="Arial"/>
                        </a:rPr>
                        <a:t>Apoyos: </a:t>
                      </a:r>
                      <a:r>
                        <a:rPr lang="es-MX" sz="1400" b="0" i="0" u="none" strike="noStrike" kern="1200" noProof="0" dirty="0">
                          <a:effectLst/>
                        </a:rPr>
                        <a:t>Matrícula universitaria completa.</a:t>
                      </a:r>
                      <a:endParaRPr lang="es-MX" sz="1400" b="0" i="0" u="none" strike="noStrike" kern="1200" noProof="0" dirty="0">
                        <a:solidFill>
                          <a:srgbClr val="444444"/>
                        </a:solidFill>
                        <a:effectLst/>
                        <a:latin typeface="Arial Nova"/>
                      </a:endParaRPr>
                    </a:p>
                    <a:p>
                      <a:pPr lvl="0" algn="l">
                        <a:lnSpc>
                          <a:spcPct val="100000"/>
                        </a:lnSpc>
                        <a:spcBef>
                          <a:spcPts val="0"/>
                        </a:spcBef>
                        <a:spcAft>
                          <a:spcPts val="0"/>
                        </a:spcAft>
                        <a:buNone/>
                      </a:pPr>
                      <a:r>
                        <a:rPr lang="es-MX" sz="1400" b="0" i="0" u="none" strike="noStrike" kern="1200" noProof="0" dirty="0">
                          <a:effectLst/>
                        </a:rPr>
                        <a:t>Estipendio anual de 28,000 euros.</a:t>
                      </a:r>
                      <a:endParaRPr lang="es-MX" dirty="0"/>
                    </a:p>
                    <a:p>
                      <a:pPr lvl="0" algn="l">
                        <a:lnSpc>
                          <a:spcPct val="100000"/>
                        </a:lnSpc>
                        <a:spcBef>
                          <a:spcPts val="0"/>
                        </a:spcBef>
                        <a:spcAft>
                          <a:spcPts val="0"/>
                        </a:spcAft>
                        <a:buNone/>
                      </a:pPr>
                      <a:r>
                        <a:rPr lang="es-MX" sz="1400" b="0" i="0" u="none" strike="noStrike" kern="1200" noProof="0" dirty="0">
                          <a:effectLst/>
                        </a:rPr>
                        <a:t>Gastos de investigación por 3,200 euros.</a:t>
                      </a:r>
                      <a:endParaRPr lang="es-MX" dirty="0"/>
                    </a:p>
                    <a:p>
                      <a:pPr lvl="0" algn="l">
                        <a:lnSpc>
                          <a:spcPct val="100000"/>
                        </a:lnSpc>
                        <a:spcBef>
                          <a:spcPts val="0"/>
                        </a:spcBef>
                        <a:spcAft>
                          <a:spcPts val="0"/>
                        </a:spcAft>
                        <a:buNone/>
                      </a:pPr>
                      <a:r>
                        <a:rPr lang="es-MX" sz="1400" b="0" i="0" u="none" strike="noStrike" kern="1200" noProof="0" dirty="0">
                          <a:effectLst/>
                        </a:rPr>
                        <a:t>Contribución a las tasas incluidas de la Unión Europea.</a:t>
                      </a:r>
                      <a:endParaRPr lang="es-MX" dirty="0"/>
                    </a:p>
                    <a:p>
                      <a:pPr marL="0" lvl="0" algn="l">
                        <a:spcBef>
                          <a:spcPts val="0"/>
                        </a:spcBef>
                        <a:spcAft>
                          <a:spcPts val="0"/>
                        </a:spcAft>
                        <a:buNone/>
                      </a:pPr>
                      <a:r>
                        <a:rPr lang="es-MX" sz="1400" b="0" i="0" u="none" strike="noStrike" kern="1200" noProof="0" dirty="0">
                          <a:effectLst/>
                        </a:rPr>
                        <a:t>Recompensas individuales por investigaciones sobresalientes</a:t>
                      </a:r>
                      <a:endParaRPr lang="es-MX" dirty="0"/>
                    </a:p>
                  </a:txBody>
                  <a:tcPr marL="0" marR="0" marT="0" marB="0" anchor="ctr"/>
                </a:tc>
                <a:tc>
                  <a:txBody>
                    <a:bodyPr/>
                    <a:lstStyle/>
                    <a:p>
                      <a:pPr lvl="0" algn="just">
                        <a:lnSpc>
                          <a:spcPct val="100000"/>
                        </a:lnSpc>
                        <a:spcBef>
                          <a:spcPts val="0"/>
                        </a:spcBef>
                        <a:spcAft>
                          <a:spcPts val="0"/>
                        </a:spcAft>
                        <a:buNone/>
                      </a:pPr>
                      <a:endParaRPr lang="es-MX" sz="1400" b="0" i="0" u="none" strike="noStrike" kern="1200"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877372466"/>
                  </a:ext>
                </a:extLst>
              </a:tr>
              <a:tr h="292907">
                <a:tc>
                  <a:txBody>
                    <a:bodyPr/>
                    <a:lstStyle/>
                    <a:p>
                      <a:pPr marL="0" algn="l" rtl="0" eaLnBrk="1" latinLnBrk="0" hangingPunct="1">
                        <a:spcBef>
                          <a:spcPts val="0"/>
                        </a:spcBef>
                        <a:spcAft>
                          <a:spcPts val="0"/>
                        </a:spcAft>
                      </a:pPr>
                      <a:r>
                        <a:rPr lang="es-MX" sz="1400" kern="1200" dirty="0">
                          <a:effectLst/>
                          <a:latin typeface="Arial Nova"/>
                          <a:cs typeface="Arial"/>
                        </a:rPr>
                        <a:t>Periodo de registro: </a:t>
                      </a:r>
                      <a:r>
                        <a:rPr lang="es-MX" sz="1400" b="0" i="0" u="none" strike="noStrike" kern="1200" noProof="0" dirty="0">
                          <a:solidFill>
                            <a:srgbClr val="444444"/>
                          </a:solidFill>
                          <a:effectLst/>
                          <a:latin typeface="Arial Nova"/>
                        </a:rPr>
                        <a:t>Hasta el </a:t>
                      </a:r>
                      <a:r>
                        <a:rPr lang="es-MX" sz="1400" b="0" i="0" u="none" strike="noStrike" kern="1200" noProof="0" dirty="0">
                          <a:solidFill>
                            <a:srgbClr val="444444"/>
                          </a:solidFill>
                          <a:effectLst/>
                        </a:rPr>
                        <a:t>12/10/2023</a:t>
                      </a:r>
                      <a:endParaRPr lang="es-MX" sz="1400" dirty="0">
                        <a:effectLst/>
                        <a:latin typeface="Arial Nova"/>
                        <a:cs typeface="Arial"/>
                      </a:endParaRPr>
                    </a:p>
                  </a:txBody>
                  <a:tcPr marL="0" marR="0" marT="0" marB="0" anchor="ctr"/>
                </a:tc>
                <a:tc>
                  <a:txBody>
                    <a:bodyPr/>
                    <a:lstStyle/>
                    <a:p>
                      <a:pPr marL="0" lvl="0" algn="just">
                        <a:spcBef>
                          <a:spcPts val="0"/>
                        </a:spcBef>
                        <a:spcAft>
                          <a:spcPts val="0"/>
                        </a:spcAft>
                        <a:buNone/>
                      </a:pPr>
                      <a:endParaRPr lang="es-MX" sz="1400" b="0" i="0" u="none" strike="noStrike"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651046370"/>
                  </a:ext>
                </a:extLst>
              </a:tr>
              <a:tr h="422019">
                <a:tc>
                  <a:txBody>
                    <a:bodyPr/>
                    <a:lstStyle/>
                    <a:p>
                      <a:pPr marL="0" algn="l" rtl="0" eaLnBrk="1" latinLnBrk="0" hangingPunct="1">
                        <a:spcBef>
                          <a:spcPts val="0"/>
                        </a:spcBef>
                        <a:spcAft>
                          <a:spcPts val="0"/>
                        </a:spcAft>
                      </a:pPr>
                      <a:r>
                        <a:rPr lang="es-MX" sz="1400" kern="1200" dirty="0">
                          <a:effectLst/>
                          <a:latin typeface="Arial Nova"/>
                          <a:cs typeface="Arial"/>
                        </a:rPr>
                        <a:t>Liga: </a:t>
                      </a:r>
                      <a:r>
                        <a:rPr lang="es-MX" sz="1400" b="0" i="0" u="none" strike="noStrike" kern="1200" noProof="0" dirty="0">
                          <a:effectLst/>
                          <a:hlinkClick r:id="rId3"/>
                        </a:rPr>
                        <a:t>▷ Beca Completa de Posgrado del Gobierno de Irlanda 2024 | Becas para Latinos</a:t>
                      </a:r>
                      <a:endParaRPr lang="es-MX" sz="1400" b="0" i="0" u="none" strike="noStrike" kern="1200" noProof="0">
                        <a:solidFill>
                          <a:srgbClr val="444444"/>
                        </a:solidFill>
                        <a:effectLst/>
                        <a:latin typeface="Arial Nova"/>
                      </a:endParaRPr>
                    </a:p>
                  </a:txBody>
                  <a:tcPr marL="0" marR="0" marT="0" marB="0" anchor="ctr"/>
                </a:tc>
                <a:tc>
                  <a:txBody>
                    <a:bodyPr/>
                    <a:lstStyle/>
                    <a:p>
                      <a:pPr algn="just"/>
                      <a:endParaRPr lang="es-MX" sz="1400" u="sng" kern="1200">
                        <a:solidFill>
                          <a:schemeClr val="dk1"/>
                        </a:solidFill>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72723205"/>
                  </a:ext>
                </a:extLst>
              </a:tr>
              <a:tr h="1039061">
                <a:tc>
                  <a:txBody>
                    <a:bodyPr/>
                    <a:lstStyle/>
                    <a:p>
                      <a:pPr marL="0" algn="l" rtl="0" eaLnBrk="1" latinLnBrk="0" hangingPunct="1">
                        <a:spcBef>
                          <a:spcPts val="0"/>
                        </a:spcBef>
                        <a:spcAft>
                          <a:spcPts val="0"/>
                        </a:spcAft>
                      </a:pPr>
                      <a:r>
                        <a:rPr lang="es-MX" sz="1400" kern="1200" dirty="0">
                          <a:effectLst/>
                          <a:latin typeface="Arial Nova"/>
                          <a:cs typeface="Arial"/>
                        </a:rPr>
                        <a:t>Mayores informes</a:t>
                      </a:r>
                      <a:endParaRPr lang="es-MX" sz="1400" dirty="0">
                        <a:effectLst/>
                        <a:latin typeface="Arial Nova"/>
                        <a:cs typeface="Arial"/>
                      </a:endParaRPr>
                    </a:p>
                  </a:txBody>
                  <a:tcPr marL="0" marR="0" marT="0" marB="0" anchor="ctr"/>
                </a:tc>
                <a:tc>
                  <a:txBody>
                    <a:bodyPr/>
                    <a:lstStyle/>
                    <a:p>
                      <a:pPr algn="just"/>
                      <a:r>
                        <a:rPr lang="es-MX" sz="1400" i="1" u="none" kern="1200" dirty="0">
                          <a:solidFill>
                            <a:schemeClr val="dk1"/>
                          </a:solidFill>
                          <a:effectLst/>
                          <a:latin typeface="Arial Nova"/>
                          <a:ea typeface="+mn-ea"/>
                          <a:cs typeface="Arial"/>
                        </a:rPr>
                        <a:t>Jefatura de Departamento de Difusión y Centro Educativo USA 662 2897600 Ext. 2355 garciam.alejandro@sonora.edu.mx</a:t>
                      </a:r>
                    </a:p>
                  </a:txBody>
                  <a:tcPr marL="0" marR="0" marT="0" marB="0" anchor="ctr"/>
                </a:tc>
                <a:extLst>
                  <a:ext uri="{0D108BD9-81ED-4DB2-BD59-A6C34878D82A}">
                    <a16:rowId xmlns:a16="http://schemas.microsoft.com/office/drawing/2014/main" val="3491225699"/>
                  </a:ext>
                </a:extLst>
              </a:tr>
            </a:tbl>
          </a:graphicData>
        </a:graphic>
      </p:graphicFrame>
    </p:spTree>
    <p:extLst>
      <p:ext uri="{BB962C8B-B14F-4D97-AF65-F5344CB8AC3E}">
        <p14:creationId xmlns:p14="http://schemas.microsoft.com/office/powerpoint/2010/main" val="2868788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4D5D2169-6915-E2C0-5564-3B11DE28F9FC}"/>
              </a:ext>
            </a:extLst>
          </p:cNvPr>
          <p:cNvGraphicFramePr>
            <a:graphicFrameLocks noGrp="1"/>
          </p:cNvGraphicFramePr>
          <p:nvPr>
            <p:extLst>
              <p:ext uri="{D42A27DB-BD31-4B8C-83A1-F6EECF244321}">
                <p14:modId xmlns:p14="http://schemas.microsoft.com/office/powerpoint/2010/main" val="2276071733"/>
              </p:ext>
            </p:extLst>
          </p:nvPr>
        </p:nvGraphicFramePr>
        <p:xfrm>
          <a:off x="229082" y="1147665"/>
          <a:ext cx="10193212" cy="5444447"/>
        </p:xfrm>
        <a:graphic>
          <a:graphicData uri="http://schemas.openxmlformats.org/drawingml/2006/table">
            <a:tbl>
              <a:tblPr firstRow="1" bandRow="1">
                <a:tableStyleId>{9D7B26C5-4107-4FEC-AEDC-1716B250A1EF}</a:tableStyleId>
              </a:tblPr>
              <a:tblGrid>
                <a:gridCol w="5042715">
                  <a:extLst>
                    <a:ext uri="{9D8B030D-6E8A-4147-A177-3AD203B41FA5}">
                      <a16:colId xmlns:a16="http://schemas.microsoft.com/office/drawing/2014/main" val="575692039"/>
                    </a:ext>
                  </a:extLst>
                </a:gridCol>
                <a:gridCol w="5150497">
                  <a:extLst>
                    <a:ext uri="{9D8B030D-6E8A-4147-A177-3AD203B41FA5}">
                      <a16:colId xmlns:a16="http://schemas.microsoft.com/office/drawing/2014/main" val="2049224961"/>
                    </a:ext>
                  </a:extLst>
                </a:gridCol>
              </a:tblGrid>
              <a:tr h="1204177">
                <a:tc>
                  <a:txBody>
                    <a:bodyPr/>
                    <a:lstStyle/>
                    <a:p>
                      <a:pPr marL="0" algn="l" rtl="0" eaLnBrk="1" latinLnBrk="0" hangingPunct="1">
                        <a:spcBef>
                          <a:spcPts val="0"/>
                        </a:spcBef>
                        <a:spcAft>
                          <a:spcPts val="0"/>
                        </a:spcAft>
                      </a:pPr>
                      <a:r>
                        <a:rPr lang="es-MX" sz="1400" kern="1200" dirty="0">
                          <a:effectLst/>
                          <a:latin typeface="Arial Nova"/>
                          <a:cs typeface="Arial"/>
                        </a:rPr>
                        <a:t>Nombre: </a:t>
                      </a:r>
                      <a:r>
                        <a:rPr lang="es-MX" sz="1400" b="0" i="0" u="none" strike="noStrike" kern="1200" noProof="0" dirty="0">
                          <a:effectLst/>
                        </a:rPr>
                        <a:t>Beca Gates Cambridge 2024</a:t>
                      </a:r>
                    </a:p>
                    <a:p>
                      <a:pPr marL="0" lvl="0" algn="l">
                        <a:spcBef>
                          <a:spcPts val="0"/>
                        </a:spcBef>
                        <a:spcAft>
                          <a:spcPts val="0"/>
                        </a:spcAft>
                        <a:buNone/>
                      </a:pPr>
                      <a:r>
                        <a:rPr lang="es-MX" sz="1400" b="0" i="0" u="none" strike="noStrike" kern="1200" noProof="0" dirty="0">
                          <a:effectLst/>
                        </a:rPr>
                        <a:t>Universidad de Cambridge</a:t>
                      </a:r>
                    </a:p>
                  </a:txBody>
                  <a:tcPr marL="0" marR="0" marT="0" marB="0" anchor="ctr"/>
                </a:tc>
                <a:tc>
                  <a:txBody>
                    <a:bodyPr/>
                    <a:lstStyle/>
                    <a:p>
                      <a:pPr algn="l"/>
                      <a:endParaRPr lang="es-MX" sz="1400" b="1" kern="1200">
                        <a:solidFill>
                          <a:schemeClr val="tx1"/>
                        </a:solidFill>
                        <a:effectLst/>
                        <a:latin typeface="Arial Nova" panose="020B0504020202020204" pitchFamily="34" charset="0"/>
                        <a:ea typeface="+mn-ea"/>
                        <a:cs typeface="Arial" panose="020B0604020202020204" pitchFamily="34" charset="0"/>
                      </a:endParaRPr>
                    </a:p>
                  </a:txBody>
                  <a:tcPr marL="0" marR="0" marT="0" marB="0" anchor="ctr"/>
                </a:tc>
                <a:extLst>
                  <a:ext uri="{0D108BD9-81ED-4DB2-BD59-A6C34878D82A}">
                    <a16:rowId xmlns:a16="http://schemas.microsoft.com/office/drawing/2014/main" val="3868415718"/>
                  </a:ext>
                </a:extLst>
              </a:tr>
              <a:tr h="301044">
                <a:tc>
                  <a:txBody>
                    <a:bodyPr/>
                    <a:lstStyle/>
                    <a:p>
                      <a:pPr marL="0" algn="l" rtl="0" eaLnBrk="1" latinLnBrk="0" hangingPunct="1">
                        <a:spcBef>
                          <a:spcPts val="0"/>
                        </a:spcBef>
                        <a:spcAft>
                          <a:spcPts val="0"/>
                        </a:spcAft>
                      </a:pPr>
                      <a:r>
                        <a:rPr lang="es-MX" sz="1400" kern="1200" dirty="0">
                          <a:effectLst/>
                          <a:latin typeface="Arial Nova"/>
                          <a:cs typeface="Arial"/>
                        </a:rPr>
                        <a:t>Tipo: </a:t>
                      </a:r>
                      <a:r>
                        <a:rPr lang="es-MX" sz="1400" b="0" i="0" u="none" strike="noStrike" kern="1200" noProof="0" dirty="0">
                          <a:solidFill>
                            <a:srgbClr val="444444"/>
                          </a:solidFill>
                          <a:effectLst/>
                          <a:latin typeface="Arial Nova"/>
                        </a:rPr>
                        <a:t>Presencial</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s-MX" sz="1400" kern="1200" err="1">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02172092"/>
                  </a:ext>
                </a:extLst>
              </a:tr>
              <a:tr h="260363">
                <a:tc>
                  <a:txBody>
                    <a:bodyPr/>
                    <a:lstStyle/>
                    <a:p>
                      <a:pPr marL="0" algn="l" rtl="0" eaLnBrk="1" latinLnBrk="0" hangingPunct="1">
                        <a:spcBef>
                          <a:spcPts val="0"/>
                        </a:spcBef>
                        <a:spcAft>
                          <a:spcPts val="0"/>
                        </a:spcAft>
                      </a:pPr>
                      <a:r>
                        <a:rPr lang="es-MX" sz="1400" kern="1200" dirty="0">
                          <a:effectLst/>
                          <a:latin typeface="Arial Nova"/>
                          <a:cs typeface="Arial"/>
                        </a:rPr>
                        <a:t>Lugar: Reino Unido</a:t>
                      </a:r>
                      <a:endParaRPr lang="es-MX" sz="1400" b="0" i="0" u="none" strike="noStrike" kern="1200" noProof="0" dirty="0">
                        <a:solidFill>
                          <a:srgbClr val="444444"/>
                        </a:solidFill>
                        <a:effectLst/>
                        <a:latin typeface="Arial Nova"/>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303988491"/>
                  </a:ext>
                </a:extLst>
              </a:tr>
              <a:tr h="260363">
                <a:tc>
                  <a:txBody>
                    <a:bodyPr/>
                    <a:lstStyle/>
                    <a:p>
                      <a:pPr marL="0" algn="l" rtl="0" eaLnBrk="1" latinLnBrk="0" hangingPunct="1">
                        <a:spcBef>
                          <a:spcPts val="0"/>
                        </a:spcBef>
                        <a:spcAft>
                          <a:spcPts val="0"/>
                        </a:spcAft>
                      </a:pPr>
                      <a:r>
                        <a:rPr lang="es-MX" sz="1400" dirty="0">
                          <a:effectLst/>
                          <a:latin typeface="Arial Nova"/>
                          <a:cs typeface="Arial"/>
                        </a:rPr>
                        <a:t>Población objetivo: </a:t>
                      </a:r>
                      <a:r>
                        <a:rPr lang="es-MX" sz="1400" b="0" i="0" u="none" strike="noStrike" noProof="0" dirty="0">
                          <a:solidFill>
                            <a:srgbClr val="444444"/>
                          </a:solidFill>
                          <a:effectLst/>
                          <a:latin typeface="Arial Nova"/>
                        </a:rPr>
                        <a:t>Egresados de nivel superior y maestría</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571604160"/>
                  </a:ext>
                </a:extLst>
              </a:tr>
              <a:tr h="1659812">
                <a:tc>
                  <a:txBody>
                    <a:bodyPr/>
                    <a:lstStyle/>
                    <a:p>
                      <a:pPr marL="0" lvl="0" algn="l" rtl="0" eaLnBrk="1" latinLnBrk="0" hangingPunct="1">
                        <a:lnSpc>
                          <a:spcPct val="100000"/>
                        </a:lnSpc>
                        <a:spcBef>
                          <a:spcPts val="0"/>
                        </a:spcBef>
                        <a:spcAft>
                          <a:spcPts val="0"/>
                        </a:spcAft>
                      </a:pPr>
                      <a:r>
                        <a:rPr lang="es-MX" sz="1400" kern="1200" dirty="0">
                          <a:effectLst/>
                          <a:latin typeface="Arial Nova"/>
                          <a:cs typeface="Arial"/>
                        </a:rPr>
                        <a:t>Apoyos: </a:t>
                      </a:r>
                      <a:r>
                        <a:rPr lang="es-MX" sz="1400" b="0" i="0" u="none" strike="noStrike" kern="1200" noProof="0" dirty="0">
                          <a:effectLst/>
                        </a:rPr>
                        <a:t>Tasa de composición universitaria (varía según el programa de posgrado).</a:t>
                      </a:r>
                      <a:endParaRPr lang="es-MX" sz="1400" b="0" i="0" u="none" strike="noStrike" kern="1200" noProof="0" dirty="0">
                        <a:solidFill>
                          <a:srgbClr val="444444"/>
                        </a:solidFill>
                        <a:effectLst/>
                        <a:latin typeface="Arial Nova"/>
                      </a:endParaRPr>
                    </a:p>
                    <a:p>
                      <a:pPr lvl="0" algn="l">
                        <a:lnSpc>
                          <a:spcPct val="100000"/>
                        </a:lnSpc>
                        <a:spcBef>
                          <a:spcPts val="0"/>
                        </a:spcBef>
                        <a:spcAft>
                          <a:spcPts val="0"/>
                        </a:spcAft>
                        <a:buNone/>
                      </a:pPr>
                      <a:r>
                        <a:rPr lang="es-MX" sz="1400" b="0" i="0" u="none" strike="noStrike" kern="1200" noProof="0" dirty="0">
                          <a:effectLst/>
                        </a:rPr>
                        <a:t>Subsidio de mantenimiento £20,000 / año.</a:t>
                      </a:r>
                      <a:endParaRPr lang="es-MX" dirty="0"/>
                    </a:p>
                    <a:p>
                      <a:pPr lvl="0" algn="l">
                        <a:lnSpc>
                          <a:spcPct val="100000"/>
                        </a:lnSpc>
                        <a:spcBef>
                          <a:spcPts val="0"/>
                        </a:spcBef>
                        <a:spcAft>
                          <a:spcPts val="0"/>
                        </a:spcAft>
                        <a:buNone/>
                      </a:pPr>
                      <a:r>
                        <a:rPr lang="es-MX" sz="1400" b="0" i="0" u="none" strike="noStrike" kern="1200" noProof="0" dirty="0">
                          <a:effectLst/>
                        </a:rPr>
                        <a:t>Pasajes de avión ida y vuelta en clase económica.</a:t>
                      </a:r>
                      <a:endParaRPr lang="es-MX" dirty="0"/>
                    </a:p>
                    <a:p>
                      <a:pPr lvl="0" algn="l">
                        <a:lnSpc>
                          <a:spcPct val="100000"/>
                        </a:lnSpc>
                        <a:spcBef>
                          <a:spcPts val="0"/>
                        </a:spcBef>
                        <a:spcAft>
                          <a:spcPts val="0"/>
                        </a:spcAft>
                        <a:buNone/>
                      </a:pPr>
                      <a:r>
                        <a:rPr lang="es-MX" sz="1400" b="0" i="0" u="none" strike="noStrike" kern="1200" noProof="0" dirty="0">
                          <a:effectLst/>
                        </a:rPr>
                        <a:t>Costos de visa de entrada.</a:t>
                      </a:r>
                      <a:endParaRPr lang="es-MX" dirty="0"/>
                    </a:p>
                    <a:p>
                      <a:pPr marL="0" lvl="0" algn="l">
                        <a:spcBef>
                          <a:spcPts val="0"/>
                        </a:spcBef>
                        <a:spcAft>
                          <a:spcPts val="0"/>
                        </a:spcAft>
                        <a:buNone/>
                      </a:pPr>
                      <a:r>
                        <a:rPr lang="es-MX" sz="1400" b="0" i="0" u="none" strike="noStrike" kern="1200" noProof="0" dirty="0">
                          <a:effectLst/>
                        </a:rPr>
                        <a:t>Costo del recargo de salud de inmigración</a:t>
                      </a:r>
                      <a:endParaRPr lang="es-MX" dirty="0"/>
                    </a:p>
                  </a:txBody>
                  <a:tcPr marL="0" marR="0" marT="0" marB="0" anchor="ctr"/>
                </a:tc>
                <a:tc>
                  <a:txBody>
                    <a:bodyPr/>
                    <a:lstStyle/>
                    <a:p>
                      <a:pPr lvl="0" algn="just">
                        <a:lnSpc>
                          <a:spcPct val="100000"/>
                        </a:lnSpc>
                        <a:spcBef>
                          <a:spcPts val="0"/>
                        </a:spcBef>
                        <a:spcAft>
                          <a:spcPts val="0"/>
                        </a:spcAft>
                        <a:buNone/>
                      </a:pPr>
                      <a:endParaRPr lang="es-MX" sz="1400" b="0" i="0" u="none" strike="noStrike" kern="1200"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877372466"/>
                  </a:ext>
                </a:extLst>
              </a:tr>
              <a:tr h="292907">
                <a:tc>
                  <a:txBody>
                    <a:bodyPr/>
                    <a:lstStyle/>
                    <a:p>
                      <a:pPr marL="0" algn="l" rtl="0" eaLnBrk="1" latinLnBrk="0" hangingPunct="1">
                        <a:spcBef>
                          <a:spcPts val="0"/>
                        </a:spcBef>
                        <a:spcAft>
                          <a:spcPts val="0"/>
                        </a:spcAft>
                      </a:pPr>
                      <a:r>
                        <a:rPr lang="es-MX" sz="1400" kern="1200" dirty="0">
                          <a:effectLst/>
                          <a:latin typeface="Arial Nova"/>
                          <a:cs typeface="Arial"/>
                        </a:rPr>
                        <a:t>Periodo de registro: </a:t>
                      </a:r>
                      <a:r>
                        <a:rPr lang="es-MX" sz="1400" b="0" i="0" u="none" strike="noStrike" kern="1200" noProof="0" dirty="0">
                          <a:solidFill>
                            <a:srgbClr val="444444"/>
                          </a:solidFill>
                          <a:effectLst/>
                          <a:latin typeface="Arial Nova"/>
                        </a:rPr>
                        <a:t>Hasta el </a:t>
                      </a:r>
                      <a:r>
                        <a:rPr lang="es-MX" sz="1400" b="0" i="0" u="none" strike="noStrike" kern="1200" noProof="0" dirty="0">
                          <a:solidFill>
                            <a:srgbClr val="444444"/>
                          </a:solidFill>
                          <a:effectLst/>
                        </a:rPr>
                        <a:t>05/12/2023</a:t>
                      </a:r>
                      <a:endParaRPr lang="es-MX" sz="1400" dirty="0">
                        <a:effectLst/>
                        <a:latin typeface="Arial Nova"/>
                        <a:cs typeface="Arial"/>
                      </a:endParaRPr>
                    </a:p>
                  </a:txBody>
                  <a:tcPr marL="0" marR="0" marT="0" marB="0" anchor="ctr"/>
                </a:tc>
                <a:tc>
                  <a:txBody>
                    <a:bodyPr/>
                    <a:lstStyle/>
                    <a:p>
                      <a:pPr marL="0" lvl="0" algn="just">
                        <a:spcBef>
                          <a:spcPts val="0"/>
                        </a:spcBef>
                        <a:spcAft>
                          <a:spcPts val="0"/>
                        </a:spcAft>
                        <a:buNone/>
                      </a:pPr>
                      <a:endParaRPr lang="es-MX" sz="1400" b="0" i="0" u="none" strike="noStrike"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651046370"/>
                  </a:ext>
                </a:extLst>
              </a:tr>
              <a:tr h="422019">
                <a:tc>
                  <a:txBody>
                    <a:bodyPr/>
                    <a:lstStyle/>
                    <a:p>
                      <a:pPr marL="0" algn="l" rtl="0" eaLnBrk="1" latinLnBrk="0" hangingPunct="1">
                        <a:spcBef>
                          <a:spcPts val="0"/>
                        </a:spcBef>
                        <a:spcAft>
                          <a:spcPts val="0"/>
                        </a:spcAft>
                      </a:pPr>
                      <a:r>
                        <a:rPr lang="es-MX" sz="1400" kern="1200" dirty="0">
                          <a:effectLst/>
                          <a:latin typeface="Arial Nova"/>
                          <a:cs typeface="Arial"/>
                        </a:rPr>
                        <a:t>Liga: </a:t>
                      </a:r>
                      <a:r>
                        <a:rPr lang="es-MX" sz="1400" b="0" i="0" u="none" strike="noStrike" kern="1200" noProof="0" dirty="0">
                          <a:effectLst/>
                          <a:hlinkClick r:id="rId3"/>
                        </a:rPr>
                        <a:t>▷ Beca Completa Gates Cambridge en Reino Unido | Becas para Latinos</a:t>
                      </a:r>
                      <a:endParaRPr lang="es-MX" sz="1400" b="0" i="0" u="none" strike="noStrike" kern="1200" noProof="0">
                        <a:solidFill>
                          <a:srgbClr val="444444"/>
                        </a:solidFill>
                        <a:effectLst/>
                        <a:latin typeface="Arial Nova"/>
                      </a:endParaRPr>
                    </a:p>
                  </a:txBody>
                  <a:tcPr marL="0" marR="0" marT="0" marB="0" anchor="ctr"/>
                </a:tc>
                <a:tc>
                  <a:txBody>
                    <a:bodyPr/>
                    <a:lstStyle/>
                    <a:p>
                      <a:pPr lvl="0" algn="just">
                        <a:buNone/>
                      </a:pPr>
                      <a:r>
                        <a:rPr lang="es-MX" sz="1400" b="0" i="0" u="none" strike="noStrike" kern="1200" noProof="0" dirty="0">
                          <a:solidFill>
                            <a:schemeClr val="dk1"/>
                          </a:solidFill>
                          <a:effectLst/>
                          <a:hlinkClick r:id="rId4"/>
                        </a:rPr>
                        <a:t>Postgraduate Cambridge University Scholarship | Gates Cambridge</a:t>
                      </a:r>
                      <a:endParaRPr lang="en-US"/>
                    </a:p>
                  </a:txBody>
                  <a:tcPr marL="0" marR="0" marT="0" marB="0" anchor="ctr"/>
                </a:tc>
                <a:extLst>
                  <a:ext uri="{0D108BD9-81ED-4DB2-BD59-A6C34878D82A}">
                    <a16:rowId xmlns:a16="http://schemas.microsoft.com/office/drawing/2014/main" val="3472723205"/>
                  </a:ext>
                </a:extLst>
              </a:tr>
              <a:tr h="1039061">
                <a:tc>
                  <a:txBody>
                    <a:bodyPr/>
                    <a:lstStyle/>
                    <a:p>
                      <a:pPr marL="0" algn="l" rtl="0" eaLnBrk="1" latinLnBrk="0" hangingPunct="1">
                        <a:spcBef>
                          <a:spcPts val="0"/>
                        </a:spcBef>
                        <a:spcAft>
                          <a:spcPts val="0"/>
                        </a:spcAft>
                      </a:pPr>
                      <a:r>
                        <a:rPr lang="es-MX" sz="1400" kern="1200" dirty="0">
                          <a:effectLst/>
                          <a:latin typeface="Arial Nova"/>
                          <a:cs typeface="Arial"/>
                        </a:rPr>
                        <a:t>Mayores informes</a:t>
                      </a:r>
                      <a:endParaRPr lang="es-MX" sz="1400" dirty="0">
                        <a:effectLst/>
                        <a:latin typeface="Arial Nova"/>
                        <a:cs typeface="Arial"/>
                      </a:endParaRPr>
                    </a:p>
                  </a:txBody>
                  <a:tcPr marL="0" marR="0" marT="0" marB="0" anchor="ctr"/>
                </a:tc>
                <a:tc>
                  <a:txBody>
                    <a:bodyPr/>
                    <a:lstStyle/>
                    <a:p>
                      <a:pPr algn="just"/>
                      <a:r>
                        <a:rPr lang="es-MX" sz="1400" i="1" u="none" kern="1200" dirty="0">
                          <a:solidFill>
                            <a:schemeClr val="dk1"/>
                          </a:solidFill>
                          <a:effectLst/>
                          <a:latin typeface="Arial Nova"/>
                          <a:ea typeface="+mn-ea"/>
                          <a:cs typeface="Arial"/>
                        </a:rPr>
                        <a:t>Jefatura de Departamento de Difusión y Centro Educativo USA 662 2897600 Ext. 2355 garciam.alejandro@sonora.edu.mx</a:t>
                      </a:r>
                    </a:p>
                  </a:txBody>
                  <a:tcPr marL="0" marR="0" marT="0" marB="0" anchor="ctr"/>
                </a:tc>
                <a:extLst>
                  <a:ext uri="{0D108BD9-81ED-4DB2-BD59-A6C34878D82A}">
                    <a16:rowId xmlns:a16="http://schemas.microsoft.com/office/drawing/2014/main" val="3491225699"/>
                  </a:ext>
                </a:extLst>
              </a:tr>
            </a:tbl>
          </a:graphicData>
        </a:graphic>
      </p:graphicFrame>
    </p:spTree>
    <p:extLst>
      <p:ext uri="{BB962C8B-B14F-4D97-AF65-F5344CB8AC3E}">
        <p14:creationId xmlns:p14="http://schemas.microsoft.com/office/powerpoint/2010/main" val="3653731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4D5D2169-6915-E2C0-5564-3B11DE28F9FC}"/>
              </a:ext>
            </a:extLst>
          </p:cNvPr>
          <p:cNvGraphicFramePr>
            <a:graphicFrameLocks noGrp="1"/>
          </p:cNvGraphicFramePr>
          <p:nvPr>
            <p:extLst>
              <p:ext uri="{D42A27DB-BD31-4B8C-83A1-F6EECF244321}">
                <p14:modId xmlns:p14="http://schemas.microsoft.com/office/powerpoint/2010/main" val="2338479691"/>
              </p:ext>
            </p:extLst>
          </p:nvPr>
        </p:nvGraphicFramePr>
        <p:xfrm>
          <a:off x="229082" y="1147665"/>
          <a:ext cx="10193212" cy="5444447"/>
        </p:xfrm>
        <a:graphic>
          <a:graphicData uri="http://schemas.openxmlformats.org/drawingml/2006/table">
            <a:tbl>
              <a:tblPr firstRow="1" bandRow="1">
                <a:tableStyleId>{9D7B26C5-4107-4FEC-AEDC-1716B250A1EF}</a:tableStyleId>
              </a:tblPr>
              <a:tblGrid>
                <a:gridCol w="5042715">
                  <a:extLst>
                    <a:ext uri="{9D8B030D-6E8A-4147-A177-3AD203B41FA5}">
                      <a16:colId xmlns:a16="http://schemas.microsoft.com/office/drawing/2014/main" val="575692039"/>
                    </a:ext>
                  </a:extLst>
                </a:gridCol>
                <a:gridCol w="5150497">
                  <a:extLst>
                    <a:ext uri="{9D8B030D-6E8A-4147-A177-3AD203B41FA5}">
                      <a16:colId xmlns:a16="http://schemas.microsoft.com/office/drawing/2014/main" val="2049224961"/>
                    </a:ext>
                  </a:extLst>
                </a:gridCol>
              </a:tblGrid>
              <a:tr h="1204177">
                <a:tc>
                  <a:txBody>
                    <a:bodyPr/>
                    <a:lstStyle/>
                    <a:p>
                      <a:pPr marL="0" algn="l" rtl="0" eaLnBrk="1" latinLnBrk="0" hangingPunct="1">
                        <a:spcBef>
                          <a:spcPts val="0"/>
                        </a:spcBef>
                        <a:spcAft>
                          <a:spcPts val="0"/>
                        </a:spcAft>
                      </a:pPr>
                      <a:r>
                        <a:rPr lang="es-MX" sz="1400" kern="1200" dirty="0">
                          <a:effectLst/>
                          <a:latin typeface="Arial Nova"/>
                          <a:cs typeface="Arial"/>
                        </a:rPr>
                        <a:t>Nombre: </a:t>
                      </a:r>
                      <a:r>
                        <a:rPr lang="es-MX" sz="1400" b="0" i="0" u="none" strike="noStrike" kern="1200" noProof="0" dirty="0">
                          <a:effectLst/>
                        </a:rPr>
                        <a:t>Becas MEXT en Japón</a:t>
                      </a:r>
                    </a:p>
                    <a:p>
                      <a:pPr marL="0" lvl="0" algn="l">
                        <a:spcBef>
                          <a:spcPts val="0"/>
                        </a:spcBef>
                        <a:spcAft>
                          <a:spcPts val="0"/>
                        </a:spcAft>
                        <a:buNone/>
                      </a:pPr>
                      <a:r>
                        <a:rPr lang="es-MX" sz="1400" b="0" i="0" u="none" strike="noStrike" kern="1200" noProof="0" dirty="0">
                          <a:effectLst/>
                          <a:latin typeface="Calibri"/>
                        </a:rPr>
                        <a:t>Universidad </a:t>
                      </a:r>
                      <a:r>
                        <a:rPr lang="es-MX" sz="1400" b="0" i="0" u="none" strike="noStrike" kern="1200" noProof="0" dirty="0" err="1">
                          <a:effectLst/>
                          <a:latin typeface="Calibri"/>
                        </a:rPr>
                        <a:t>Ritsumeikan</a:t>
                      </a:r>
                      <a:r>
                        <a:rPr lang="es-MX" sz="1400" b="0" i="0" u="none" strike="noStrike" kern="1200" noProof="0" dirty="0">
                          <a:effectLst/>
                          <a:latin typeface="Calibri"/>
                        </a:rPr>
                        <a:t> Asia Pacífico (APU), Japón.</a:t>
                      </a:r>
                      <a:endParaRPr lang="es-MX" dirty="0"/>
                    </a:p>
                  </a:txBody>
                  <a:tcPr marL="0" marR="0" marT="0" marB="0" anchor="ctr"/>
                </a:tc>
                <a:tc>
                  <a:txBody>
                    <a:bodyPr/>
                    <a:lstStyle/>
                    <a:p>
                      <a:pPr algn="l"/>
                      <a:endParaRPr lang="es-MX" sz="1400" b="1" kern="1200">
                        <a:solidFill>
                          <a:schemeClr val="tx1"/>
                        </a:solidFill>
                        <a:effectLst/>
                        <a:latin typeface="Arial Nova" panose="020B0504020202020204" pitchFamily="34" charset="0"/>
                        <a:ea typeface="+mn-ea"/>
                        <a:cs typeface="Arial" panose="020B0604020202020204" pitchFamily="34" charset="0"/>
                      </a:endParaRPr>
                    </a:p>
                  </a:txBody>
                  <a:tcPr marL="0" marR="0" marT="0" marB="0" anchor="ctr"/>
                </a:tc>
                <a:extLst>
                  <a:ext uri="{0D108BD9-81ED-4DB2-BD59-A6C34878D82A}">
                    <a16:rowId xmlns:a16="http://schemas.microsoft.com/office/drawing/2014/main" val="3868415718"/>
                  </a:ext>
                </a:extLst>
              </a:tr>
              <a:tr h="301044">
                <a:tc>
                  <a:txBody>
                    <a:bodyPr/>
                    <a:lstStyle/>
                    <a:p>
                      <a:pPr marL="0" algn="l" rtl="0" eaLnBrk="1" latinLnBrk="0" hangingPunct="1">
                        <a:spcBef>
                          <a:spcPts val="0"/>
                        </a:spcBef>
                        <a:spcAft>
                          <a:spcPts val="0"/>
                        </a:spcAft>
                      </a:pPr>
                      <a:r>
                        <a:rPr lang="es-MX" sz="1400" kern="1200" dirty="0">
                          <a:effectLst/>
                          <a:latin typeface="Arial Nova"/>
                          <a:cs typeface="Arial"/>
                        </a:rPr>
                        <a:t>Tipo: Presencial</a:t>
                      </a:r>
                      <a:endParaRPr lang="es-MX" sz="1400" dirty="0">
                        <a:effectLst/>
                        <a:latin typeface="Arial Nova" panose="020B0504020202020204" pitchFamily="34" charset="0"/>
                        <a:cs typeface="Arial" panose="020B0604020202020204" pitchFamily="34" charset="0"/>
                      </a:endParaRPr>
                    </a:p>
                  </a:txBody>
                  <a:tcPr marL="0" marR="0" marT="0" marB="0" anchor="ctr"/>
                </a:tc>
                <a:tc>
                  <a:txBody>
                    <a:bodyPr/>
                    <a:lstStyle/>
                    <a:p>
                      <a:pPr marL="0" algn="just" rtl="0" eaLnBrk="1" latinLnBrk="0" hangingPunct="1">
                        <a:spcBef>
                          <a:spcPts val="0"/>
                        </a:spcBef>
                        <a:spcAft>
                          <a:spcPts val="0"/>
                        </a:spcAft>
                      </a:pPr>
                      <a:endParaRPr lang="es-MX" sz="1400" kern="1200" err="1">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02172092"/>
                  </a:ext>
                </a:extLst>
              </a:tr>
              <a:tr h="260363">
                <a:tc>
                  <a:txBody>
                    <a:bodyPr/>
                    <a:lstStyle/>
                    <a:p>
                      <a:pPr marL="0" algn="l" rtl="0" eaLnBrk="1" latinLnBrk="0" hangingPunct="1">
                        <a:spcBef>
                          <a:spcPts val="0"/>
                        </a:spcBef>
                        <a:spcAft>
                          <a:spcPts val="0"/>
                        </a:spcAft>
                      </a:pPr>
                      <a:r>
                        <a:rPr lang="es-MX" sz="1400" kern="1200" dirty="0">
                          <a:effectLst/>
                          <a:latin typeface="Arial Nova"/>
                          <a:cs typeface="Arial"/>
                        </a:rPr>
                        <a:t>Lugar: </a:t>
                      </a:r>
                      <a:r>
                        <a:rPr lang="es-MX" sz="1400" kern="1200" dirty="0" err="1">
                          <a:effectLst/>
                          <a:latin typeface="Arial Nova"/>
                          <a:cs typeface="Arial"/>
                        </a:rPr>
                        <a:t>Japon</a:t>
                      </a:r>
                      <a:endParaRPr lang="es-MX" sz="1400" dirty="0" err="1">
                        <a:effectLst/>
                        <a:latin typeface="Arial Nova" panose="020B0504020202020204" pitchFamily="34" charset="0"/>
                        <a:cs typeface="Arial" panose="020B0604020202020204" pitchFamily="34" charset="0"/>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303988491"/>
                  </a:ext>
                </a:extLst>
              </a:tr>
              <a:tr h="260363">
                <a:tc>
                  <a:txBody>
                    <a:bodyPr/>
                    <a:lstStyle/>
                    <a:p>
                      <a:pPr marL="0" algn="l" rtl="0" eaLnBrk="1" latinLnBrk="0" hangingPunct="1">
                        <a:spcBef>
                          <a:spcPts val="0"/>
                        </a:spcBef>
                        <a:spcAft>
                          <a:spcPts val="0"/>
                        </a:spcAft>
                      </a:pPr>
                      <a:r>
                        <a:rPr lang="es-MX" sz="1400" dirty="0">
                          <a:effectLst/>
                          <a:latin typeface="Arial Nova"/>
                          <a:cs typeface="Arial"/>
                        </a:rPr>
                        <a:t>Población objetivo: Egresados nivel superior </a:t>
                      </a:r>
                      <a:endParaRPr lang="es-MX" sz="1400" dirty="0">
                        <a:effectLst/>
                        <a:latin typeface="Arial Nova" panose="020B0504020202020204" pitchFamily="34" charset="0"/>
                        <a:cs typeface="Arial" panose="020B0604020202020204" pitchFamily="34" charset="0"/>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571604160"/>
                  </a:ext>
                </a:extLst>
              </a:tr>
              <a:tr h="1659812">
                <a:tc>
                  <a:txBody>
                    <a:bodyPr/>
                    <a:lstStyle/>
                    <a:p>
                      <a:pPr marL="0" lvl="0" algn="l" rtl="0" eaLnBrk="1" latinLnBrk="0" hangingPunct="1">
                        <a:lnSpc>
                          <a:spcPct val="100000"/>
                        </a:lnSpc>
                        <a:spcBef>
                          <a:spcPts val="0"/>
                        </a:spcBef>
                        <a:spcAft>
                          <a:spcPts val="0"/>
                        </a:spcAft>
                      </a:pPr>
                      <a:r>
                        <a:rPr lang="es-MX" sz="1400" kern="1200" dirty="0" err="1">
                          <a:effectLst/>
                          <a:latin typeface="Arial Nova"/>
                          <a:cs typeface="Arial"/>
                        </a:rPr>
                        <a:t>Apoyos:</a:t>
                      </a:r>
                      <a:r>
                        <a:rPr lang="es-MX" sz="1400" b="0" i="0" u="none" strike="noStrike" kern="1200" noProof="0" dirty="0" err="1">
                          <a:effectLst/>
                        </a:rPr>
                        <a:t>Exención</a:t>
                      </a:r>
                      <a:r>
                        <a:rPr lang="es-MX" sz="1400" b="0" i="0" u="none" strike="noStrike" kern="1200" noProof="0" dirty="0">
                          <a:effectLst/>
                        </a:rPr>
                        <a:t> del 100% de la matrícula</a:t>
                      </a:r>
                      <a:endParaRPr lang="es-MX" sz="1400" dirty="0">
                        <a:effectLst/>
                        <a:latin typeface="Arial Nova"/>
                        <a:cs typeface="Arial"/>
                      </a:endParaRPr>
                    </a:p>
                    <a:p>
                      <a:pPr lvl="0" algn="l">
                        <a:lnSpc>
                          <a:spcPct val="100000"/>
                        </a:lnSpc>
                        <a:spcBef>
                          <a:spcPts val="0"/>
                        </a:spcBef>
                        <a:spcAft>
                          <a:spcPts val="0"/>
                        </a:spcAft>
                        <a:buNone/>
                      </a:pPr>
                      <a:r>
                        <a:rPr lang="es-MX" sz="1400" b="0" i="0" u="none" strike="noStrike" kern="1200" noProof="0" dirty="0">
                          <a:effectLst/>
                        </a:rPr>
                        <a:t>Asignación mensual 144,000 JPY / mes</a:t>
                      </a:r>
                      <a:endParaRPr lang="es-MX" dirty="0"/>
                    </a:p>
                    <a:p>
                      <a:pPr marL="0" lvl="0" algn="l">
                        <a:spcBef>
                          <a:spcPts val="0"/>
                        </a:spcBef>
                        <a:spcAft>
                          <a:spcPts val="0"/>
                        </a:spcAft>
                        <a:buNone/>
                      </a:pPr>
                      <a:r>
                        <a:rPr lang="es-MX" sz="1400" b="0" i="0" u="none" strike="noStrike" kern="1200" noProof="0" dirty="0">
                          <a:effectLst/>
                        </a:rPr>
                        <a:t>Boletos aéreos ida y vuelta.</a:t>
                      </a:r>
                      <a:endParaRPr lang="es-MX" dirty="0"/>
                    </a:p>
                  </a:txBody>
                  <a:tcPr marL="0" marR="0" marT="0" marB="0" anchor="ctr"/>
                </a:tc>
                <a:tc>
                  <a:txBody>
                    <a:bodyPr/>
                    <a:lstStyle/>
                    <a:p>
                      <a:pPr lvl="0" algn="just">
                        <a:lnSpc>
                          <a:spcPct val="100000"/>
                        </a:lnSpc>
                        <a:spcBef>
                          <a:spcPts val="0"/>
                        </a:spcBef>
                        <a:spcAft>
                          <a:spcPts val="0"/>
                        </a:spcAft>
                        <a:buNone/>
                      </a:pPr>
                      <a:endParaRPr lang="es-MX" sz="1400" b="0" i="0" u="none" strike="noStrike" kern="1200"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877372466"/>
                  </a:ext>
                </a:extLst>
              </a:tr>
              <a:tr h="292907">
                <a:tc>
                  <a:txBody>
                    <a:bodyPr/>
                    <a:lstStyle/>
                    <a:p>
                      <a:pPr marL="0" algn="l" rtl="0" eaLnBrk="1" latinLnBrk="0" hangingPunct="1">
                        <a:spcBef>
                          <a:spcPts val="0"/>
                        </a:spcBef>
                        <a:spcAft>
                          <a:spcPts val="0"/>
                        </a:spcAft>
                      </a:pPr>
                      <a:r>
                        <a:rPr lang="es-MX" sz="1400" kern="1200" dirty="0">
                          <a:effectLst/>
                          <a:latin typeface="Arial Nova"/>
                          <a:cs typeface="Arial"/>
                        </a:rPr>
                        <a:t>Periodo de registro: </a:t>
                      </a:r>
                      <a:r>
                        <a:rPr lang="es-MX" sz="1400" b="0" i="0" u="none" strike="noStrike" kern="1200" noProof="0" dirty="0">
                          <a:effectLst/>
                        </a:rPr>
                        <a:t>15/11/2023</a:t>
                      </a:r>
                      <a:endParaRPr lang="es-MX" sz="1400" dirty="0">
                        <a:effectLst/>
                        <a:latin typeface="Arial Nova"/>
                        <a:cs typeface="Arial"/>
                      </a:endParaRPr>
                    </a:p>
                  </a:txBody>
                  <a:tcPr marL="0" marR="0" marT="0" marB="0" anchor="ctr"/>
                </a:tc>
                <a:tc>
                  <a:txBody>
                    <a:bodyPr/>
                    <a:lstStyle/>
                    <a:p>
                      <a:pPr marL="0" lvl="0" algn="just">
                        <a:spcBef>
                          <a:spcPts val="0"/>
                        </a:spcBef>
                        <a:spcAft>
                          <a:spcPts val="0"/>
                        </a:spcAft>
                        <a:buNone/>
                      </a:pPr>
                      <a:endParaRPr lang="es-MX" sz="1400" b="0" i="0" u="none" strike="noStrike"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651046370"/>
                  </a:ext>
                </a:extLst>
              </a:tr>
              <a:tr h="422019">
                <a:tc>
                  <a:txBody>
                    <a:bodyPr/>
                    <a:lstStyle/>
                    <a:p>
                      <a:pPr marL="0" algn="l" rtl="0" eaLnBrk="1" latinLnBrk="0" hangingPunct="1">
                        <a:spcBef>
                          <a:spcPts val="0"/>
                        </a:spcBef>
                        <a:spcAft>
                          <a:spcPts val="0"/>
                        </a:spcAft>
                      </a:pPr>
                      <a:r>
                        <a:rPr lang="es-MX" sz="1400" kern="1200" dirty="0">
                          <a:effectLst/>
                          <a:latin typeface="Arial Nova"/>
                          <a:cs typeface="Arial"/>
                        </a:rPr>
                        <a:t>Liga:</a:t>
                      </a:r>
                      <a:r>
                        <a:rPr lang="es-MX" sz="1400" b="0" i="0" u="none" strike="noStrike" kern="1200" noProof="0" dirty="0">
                          <a:effectLst/>
                          <a:hlinkClick r:id="rId3"/>
                        </a:rPr>
                        <a:t>▷ Beca Completa MEXT en Japón Para Latinos | Becas para Latinos</a:t>
                      </a:r>
                      <a:endParaRPr lang="es-MX" sz="1400" dirty="0">
                        <a:effectLst/>
                        <a:latin typeface="Arial Nova"/>
                        <a:cs typeface="Arial"/>
                      </a:endParaRPr>
                    </a:p>
                  </a:txBody>
                  <a:tcPr marL="0" marR="0" marT="0" marB="0" anchor="ctr"/>
                </a:tc>
                <a:tc>
                  <a:txBody>
                    <a:bodyPr/>
                    <a:lstStyle/>
                    <a:p>
                      <a:pPr algn="just"/>
                      <a:endParaRPr lang="es-MX" sz="1400" u="sng" kern="1200">
                        <a:solidFill>
                          <a:schemeClr val="dk1"/>
                        </a:solidFill>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72723205"/>
                  </a:ext>
                </a:extLst>
              </a:tr>
              <a:tr h="1039061">
                <a:tc>
                  <a:txBody>
                    <a:bodyPr/>
                    <a:lstStyle/>
                    <a:p>
                      <a:pPr marL="0" algn="l" rtl="0" eaLnBrk="1" latinLnBrk="0" hangingPunct="1">
                        <a:spcBef>
                          <a:spcPts val="0"/>
                        </a:spcBef>
                        <a:spcAft>
                          <a:spcPts val="0"/>
                        </a:spcAft>
                      </a:pPr>
                      <a:r>
                        <a:rPr lang="es-MX" sz="1400" kern="1200" dirty="0">
                          <a:effectLst/>
                          <a:latin typeface="Arial Nova"/>
                          <a:cs typeface="Arial"/>
                        </a:rPr>
                        <a:t>Mayores informes</a:t>
                      </a:r>
                      <a:endParaRPr lang="es-MX" sz="1400" dirty="0">
                        <a:effectLst/>
                        <a:latin typeface="Arial Nova"/>
                        <a:cs typeface="Arial"/>
                      </a:endParaRPr>
                    </a:p>
                  </a:txBody>
                  <a:tcPr marL="0" marR="0" marT="0" marB="0" anchor="ctr"/>
                </a:tc>
                <a:tc>
                  <a:txBody>
                    <a:bodyPr/>
                    <a:lstStyle/>
                    <a:p>
                      <a:pPr algn="just"/>
                      <a:r>
                        <a:rPr lang="es-MX" sz="1400" i="1" u="none" kern="1200" dirty="0">
                          <a:solidFill>
                            <a:schemeClr val="dk1"/>
                          </a:solidFill>
                          <a:effectLst/>
                          <a:latin typeface="Arial Nova"/>
                          <a:ea typeface="+mn-ea"/>
                          <a:cs typeface="Arial"/>
                        </a:rPr>
                        <a:t>Jefatura de Departamento de Difusión y Centro Educativo USA 662 2897600 Ext. 2355 garciam.alejandro@sonora.edu.mx</a:t>
                      </a:r>
                    </a:p>
                  </a:txBody>
                  <a:tcPr marL="0" marR="0" marT="0" marB="0" anchor="ctr"/>
                </a:tc>
                <a:extLst>
                  <a:ext uri="{0D108BD9-81ED-4DB2-BD59-A6C34878D82A}">
                    <a16:rowId xmlns:a16="http://schemas.microsoft.com/office/drawing/2014/main" val="3491225699"/>
                  </a:ext>
                </a:extLst>
              </a:tr>
            </a:tbl>
          </a:graphicData>
        </a:graphic>
      </p:graphicFrame>
    </p:spTree>
    <p:extLst>
      <p:ext uri="{BB962C8B-B14F-4D97-AF65-F5344CB8AC3E}">
        <p14:creationId xmlns:p14="http://schemas.microsoft.com/office/powerpoint/2010/main" val="3604279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4D5D2169-6915-E2C0-5564-3B11DE28F9FC}"/>
              </a:ext>
            </a:extLst>
          </p:cNvPr>
          <p:cNvGraphicFramePr>
            <a:graphicFrameLocks noGrp="1"/>
          </p:cNvGraphicFramePr>
          <p:nvPr>
            <p:extLst>
              <p:ext uri="{D42A27DB-BD31-4B8C-83A1-F6EECF244321}">
                <p14:modId xmlns:p14="http://schemas.microsoft.com/office/powerpoint/2010/main" val="3652807644"/>
              </p:ext>
            </p:extLst>
          </p:nvPr>
        </p:nvGraphicFramePr>
        <p:xfrm>
          <a:off x="229082" y="1147665"/>
          <a:ext cx="10193212" cy="5444447"/>
        </p:xfrm>
        <a:graphic>
          <a:graphicData uri="http://schemas.openxmlformats.org/drawingml/2006/table">
            <a:tbl>
              <a:tblPr firstRow="1" bandRow="1">
                <a:tableStyleId>{9D7B26C5-4107-4FEC-AEDC-1716B250A1EF}</a:tableStyleId>
              </a:tblPr>
              <a:tblGrid>
                <a:gridCol w="5042715">
                  <a:extLst>
                    <a:ext uri="{9D8B030D-6E8A-4147-A177-3AD203B41FA5}">
                      <a16:colId xmlns:a16="http://schemas.microsoft.com/office/drawing/2014/main" val="575692039"/>
                    </a:ext>
                  </a:extLst>
                </a:gridCol>
                <a:gridCol w="5150497">
                  <a:extLst>
                    <a:ext uri="{9D8B030D-6E8A-4147-A177-3AD203B41FA5}">
                      <a16:colId xmlns:a16="http://schemas.microsoft.com/office/drawing/2014/main" val="2049224961"/>
                    </a:ext>
                  </a:extLst>
                </a:gridCol>
              </a:tblGrid>
              <a:tr h="1204177">
                <a:tc>
                  <a:txBody>
                    <a:bodyPr/>
                    <a:lstStyle/>
                    <a:p>
                      <a:pPr marL="0" algn="l" rtl="0" eaLnBrk="1" latinLnBrk="0" hangingPunct="1">
                        <a:spcBef>
                          <a:spcPts val="0"/>
                        </a:spcBef>
                        <a:spcAft>
                          <a:spcPts val="0"/>
                        </a:spcAft>
                      </a:pPr>
                      <a:r>
                        <a:rPr lang="es-MX" sz="1400" kern="1200" dirty="0">
                          <a:effectLst/>
                          <a:latin typeface="Arial Nova"/>
                          <a:cs typeface="Arial"/>
                        </a:rPr>
                        <a:t>Nombre: </a:t>
                      </a:r>
                      <a:r>
                        <a:rPr lang="es-MX" sz="1400" b="0" i="0" u="none" strike="noStrike" kern="1200" noProof="0" dirty="0">
                          <a:effectLst/>
                        </a:rPr>
                        <a:t>Fundación Friedrich Ebert (FES)</a:t>
                      </a:r>
                      <a:endParaRPr lang="es-MX" sz="1400" dirty="0">
                        <a:effectLst/>
                        <a:latin typeface="Arial Nova" panose="020B0504020202020204" pitchFamily="34" charset="0"/>
                        <a:cs typeface="Arial" panose="020B0604020202020204" pitchFamily="34" charset="0"/>
                      </a:endParaRPr>
                    </a:p>
                  </a:txBody>
                  <a:tcPr marL="0" marR="0" marT="0" marB="0" anchor="ctr"/>
                </a:tc>
                <a:tc>
                  <a:txBody>
                    <a:bodyPr/>
                    <a:lstStyle/>
                    <a:p>
                      <a:pPr algn="l"/>
                      <a:endParaRPr lang="es-MX" sz="1400" b="1" kern="1200">
                        <a:solidFill>
                          <a:schemeClr val="tx1"/>
                        </a:solidFill>
                        <a:effectLst/>
                        <a:latin typeface="Arial Nova" panose="020B0504020202020204" pitchFamily="34" charset="0"/>
                        <a:ea typeface="+mn-ea"/>
                        <a:cs typeface="Arial" panose="020B0604020202020204" pitchFamily="34" charset="0"/>
                      </a:endParaRPr>
                    </a:p>
                  </a:txBody>
                  <a:tcPr marL="0" marR="0" marT="0" marB="0" anchor="ctr"/>
                </a:tc>
                <a:extLst>
                  <a:ext uri="{0D108BD9-81ED-4DB2-BD59-A6C34878D82A}">
                    <a16:rowId xmlns:a16="http://schemas.microsoft.com/office/drawing/2014/main" val="3868415718"/>
                  </a:ext>
                </a:extLst>
              </a:tr>
              <a:tr h="301044">
                <a:tc>
                  <a:txBody>
                    <a:bodyPr/>
                    <a:lstStyle/>
                    <a:p>
                      <a:pPr marL="0" algn="l" rtl="0" eaLnBrk="1" latinLnBrk="0" hangingPunct="1">
                        <a:spcBef>
                          <a:spcPts val="0"/>
                        </a:spcBef>
                        <a:spcAft>
                          <a:spcPts val="0"/>
                        </a:spcAft>
                      </a:pPr>
                      <a:r>
                        <a:rPr lang="es-MX" sz="1400" kern="1200" dirty="0">
                          <a:effectLst/>
                          <a:latin typeface="Arial Nova"/>
                          <a:cs typeface="Arial"/>
                        </a:rPr>
                        <a:t>Tipo: Presencial</a:t>
                      </a:r>
                      <a:endParaRPr lang="es-MX" sz="1400" dirty="0">
                        <a:effectLst/>
                        <a:latin typeface="Arial Nova" panose="020B0504020202020204" pitchFamily="34" charset="0"/>
                        <a:cs typeface="Arial" panose="020B0604020202020204" pitchFamily="34" charset="0"/>
                      </a:endParaRPr>
                    </a:p>
                  </a:txBody>
                  <a:tcPr marL="0" marR="0" marT="0" marB="0" anchor="ctr"/>
                </a:tc>
                <a:tc>
                  <a:txBody>
                    <a:bodyPr/>
                    <a:lstStyle/>
                    <a:p>
                      <a:pPr marL="0" algn="just" rtl="0" eaLnBrk="1" latinLnBrk="0" hangingPunct="1">
                        <a:spcBef>
                          <a:spcPts val="0"/>
                        </a:spcBef>
                        <a:spcAft>
                          <a:spcPts val="0"/>
                        </a:spcAft>
                      </a:pPr>
                      <a:endParaRPr lang="es-MX" sz="1400" kern="1200" err="1">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02172092"/>
                  </a:ext>
                </a:extLst>
              </a:tr>
              <a:tr h="260363">
                <a:tc>
                  <a:txBody>
                    <a:bodyPr/>
                    <a:lstStyle/>
                    <a:p>
                      <a:pPr marL="0" algn="l" rtl="0" eaLnBrk="1" latinLnBrk="0" hangingPunct="1">
                        <a:spcBef>
                          <a:spcPts val="0"/>
                        </a:spcBef>
                        <a:spcAft>
                          <a:spcPts val="0"/>
                        </a:spcAft>
                      </a:pPr>
                      <a:r>
                        <a:rPr lang="es-MX" sz="1400" kern="1200" dirty="0">
                          <a:effectLst/>
                          <a:latin typeface="Arial Nova"/>
                          <a:cs typeface="Arial"/>
                        </a:rPr>
                        <a:t>Lugar: Alemania</a:t>
                      </a:r>
                      <a:endParaRPr lang="es-MX" sz="1400" dirty="0">
                        <a:effectLst/>
                        <a:latin typeface="Arial Nova" panose="020B0504020202020204" pitchFamily="34" charset="0"/>
                        <a:cs typeface="Arial" panose="020B0604020202020204" pitchFamily="34" charset="0"/>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303988491"/>
                  </a:ext>
                </a:extLst>
              </a:tr>
              <a:tr h="260363">
                <a:tc>
                  <a:txBody>
                    <a:bodyPr/>
                    <a:lstStyle/>
                    <a:p>
                      <a:pPr marL="0" algn="l" rtl="0" eaLnBrk="1" latinLnBrk="0" hangingPunct="1">
                        <a:spcBef>
                          <a:spcPts val="0"/>
                        </a:spcBef>
                        <a:spcAft>
                          <a:spcPts val="0"/>
                        </a:spcAft>
                      </a:pPr>
                      <a:r>
                        <a:rPr lang="es-MX" sz="1400" dirty="0">
                          <a:effectLst/>
                          <a:latin typeface="Arial Nova"/>
                          <a:cs typeface="Arial"/>
                        </a:rPr>
                        <a:t>Población objetivo: Egresados nivel superior</a:t>
                      </a:r>
                      <a:endParaRPr lang="es-MX" sz="1400" dirty="0">
                        <a:effectLst/>
                        <a:latin typeface="Arial Nova" panose="020B0504020202020204" pitchFamily="34" charset="0"/>
                        <a:cs typeface="Arial" panose="020B0604020202020204" pitchFamily="34" charset="0"/>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571604160"/>
                  </a:ext>
                </a:extLst>
              </a:tr>
              <a:tr h="1659812">
                <a:tc>
                  <a:txBody>
                    <a:bodyPr/>
                    <a:lstStyle/>
                    <a:p>
                      <a:pPr marL="0" algn="l" rtl="0" eaLnBrk="1" latinLnBrk="0" hangingPunct="1">
                        <a:spcBef>
                          <a:spcPts val="0"/>
                        </a:spcBef>
                        <a:spcAft>
                          <a:spcPts val="0"/>
                        </a:spcAft>
                      </a:pPr>
                      <a:r>
                        <a:rPr lang="es-MX" sz="1400" kern="1200" dirty="0">
                          <a:effectLst/>
                          <a:latin typeface="Arial Nova"/>
                          <a:cs typeface="Arial"/>
                        </a:rPr>
                        <a:t>Apoyos: </a:t>
                      </a:r>
                      <a:r>
                        <a:rPr lang="es-MX" sz="1400" b="0" i="0" u="none" strike="noStrike" kern="1200" noProof="0" dirty="0">
                          <a:effectLst/>
                        </a:rPr>
                        <a:t>Los estudiantes internacionales reciben una cantidad de base mensual de 750 EUR en un programa de licenciatura, 850 EUR en un curso de maestría. Además, los costos del seguro de salud están financiados y los académicos con un niño reciben un subsidio familiar de 276 EUR. La beca no tiene que reembolsarse.</a:t>
                      </a:r>
                      <a:endParaRPr lang="es-MX" sz="1400" dirty="0">
                        <a:effectLst/>
                        <a:latin typeface="Arial Nova" panose="020B0504020202020204" pitchFamily="34" charset="0"/>
                        <a:cs typeface="Arial" panose="020B0604020202020204" pitchFamily="34" charset="0"/>
                      </a:endParaRPr>
                    </a:p>
                  </a:txBody>
                  <a:tcPr marL="0" marR="0" marT="0" marB="0" anchor="ctr"/>
                </a:tc>
                <a:tc>
                  <a:txBody>
                    <a:bodyPr/>
                    <a:lstStyle/>
                    <a:p>
                      <a:pPr lvl="0" algn="just">
                        <a:lnSpc>
                          <a:spcPct val="100000"/>
                        </a:lnSpc>
                        <a:spcBef>
                          <a:spcPts val="0"/>
                        </a:spcBef>
                        <a:spcAft>
                          <a:spcPts val="0"/>
                        </a:spcAft>
                        <a:buNone/>
                      </a:pPr>
                      <a:endParaRPr lang="es-MX" sz="1400" b="0" i="0" u="none" strike="noStrike" kern="1200"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877372466"/>
                  </a:ext>
                </a:extLst>
              </a:tr>
              <a:tr h="292907">
                <a:tc>
                  <a:txBody>
                    <a:bodyPr/>
                    <a:lstStyle/>
                    <a:p>
                      <a:pPr marL="0" algn="l" rtl="0" eaLnBrk="1" latinLnBrk="0" hangingPunct="1">
                        <a:spcBef>
                          <a:spcPts val="0"/>
                        </a:spcBef>
                        <a:spcAft>
                          <a:spcPts val="0"/>
                        </a:spcAft>
                      </a:pPr>
                      <a:r>
                        <a:rPr lang="es-MX" sz="1400" kern="1200" dirty="0">
                          <a:effectLst/>
                          <a:latin typeface="Arial Nova"/>
                          <a:cs typeface="Arial"/>
                        </a:rPr>
                        <a:t>Periodo de registro: Hasta el </a:t>
                      </a:r>
                      <a:r>
                        <a:rPr lang="es-MX" sz="1400" b="0" i="0" u="none" strike="noStrike" kern="1200" noProof="0" dirty="0">
                          <a:effectLst/>
                        </a:rPr>
                        <a:t>30/11/2023</a:t>
                      </a:r>
                      <a:endParaRPr lang="es-MX" sz="1400" dirty="0">
                        <a:effectLst/>
                        <a:latin typeface="Arial Nova" panose="020B0504020202020204" pitchFamily="34" charset="0"/>
                        <a:cs typeface="Arial" panose="020B0604020202020204" pitchFamily="34" charset="0"/>
                      </a:endParaRPr>
                    </a:p>
                  </a:txBody>
                  <a:tcPr marL="0" marR="0" marT="0" marB="0" anchor="ctr"/>
                </a:tc>
                <a:tc>
                  <a:txBody>
                    <a:bodyPr/>
                    <a:lstStyle/>
                    <a:p>
                      <a:pPr marL="0" lvl="0" algn="just">
                        <a:spcBef>
                          <a:spcPts val="0"/>
                        </a:spcBef>
                        <a:spcAft>
                          <a:spcPts val="0"/>
                        </a:spcAft>
                        <a:buNone/>
                      </a:pPr>
                      <a:endParaRPr lang="es-MX" sz="1400" b="0" i="0" u="none" strike="noStrike"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651046370"/>
                  </a:ext>
                </a:extLst>
              </a:tr>
              <a:tr h="422019">
                <a:tc>
                  <a:txBody>
                    <a:bodyPr/>
                    <a:lstStyle/>
                    <a:p>
                      <a:pPr marL="0" algn="l" rtl="0" eaLnBrk="1" latinLnBrk="0" hangingPunct="1">
                        <a:spcBef>
                          <a:spcPts val="0"/>
                        </a:spcBef>
                        <a:spcAft>
                          <a:spcPts val="0"/>
                        </a:spcAft>
                      </a:pPr>
                      <a:r>
                        <a:rPr lang="es-MX" sz="1400" kern="1200" dirty="0">
                          <a:effectLst/>
                          <a:latin typeface="Arial Nova"/>
                          <a:cs typeface="Arial"/>
                        </a:rPr>
                        <a:t>Liga: </a:t>
                      </a:r>
                      <a:r>
                        <a:rPr lang="es-MX" sz="1400" b="0" i="0" u="none" strike="noStrike" kern="1200" noProof="0" dirty="0">
                          <a:effectLst/>
                          <a:hlinkClick r:id="rId3"/>
                        </a:rPr>
                        <a:t>▷ Beca Completa en Alemania Friedrich Ebert (FES) Para Latinos | Becas para Latinos</a:t>
                      </a:r>
                      <a:endParaRPr lang="es-MX" sz="1400" dirty="0">
                        <a:effectLst/>
                        <a:latin typeface="Arial Nova"/>
                        <a:cs typeface="Arial"/>
                      </a:endParaRPr>
                    </a:p>
                  </a:txBody>
                  <a:tcPr marL="0" marR="0" marT="0" marB="0" anchor="ctr"/>
                </a:tc>
                <a:tc>
                  <a:txBody>
                    <a:bodyPr/>
                    <a:lstStyle/>
                    <a:p>
                      <a:pPr algn="just"/>
                      <a:endParaRPr lang="es-MX" sz="1400" u="sng" kern="1200">
                        <a:solidFill>
                          <a:schemeClr val="dk1"/>
                        </a:solidFill>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72723205"/>
                  </a:ext>
                </a:extLst>
              </a:tr>
              <a:tr h="1039061">
                <a:tc>
                  <a:txBody>
                    <a:bodyPr/>
                    <a:lstStyle/>
                    <a:p>
                      <a:pPr marL="0" algn="l" rtl="0" eaLnBrk="1" latinLnBrk="0" hangingPunct="1">
                        <a:spcBef>
                          <a:spcPts val="0"/>
                        </a:spcBef>
                        <a:spcAft>
                          <a:spcPts val="0"/>
                        </a:spcAft>
                      </a:pPr>
                      <a:r>
                        <a:rPr lang="es-MX" sz="1400" kern="1200" dirty="0">
                          <a:effectLst/>
                          <a:latin typeface="Arial Nova"/>
                          <a:cs typeface="Arial"/>
                        </a:rPr>
                        <a:t>Mayores informes</a:t>
                      </a:r>
                      <a:endParaRPr lang="es-MX" sz="1400" dirty="0">
                        <a:effectLst/>
                        <a:latin typeface="Arial Nova"/>
                        <a:cs typeface="Arial"/>
                      </a:endParaRPr>
                    </a:p>
                  </a:txBody>
                  <a:tcPr marL="0" marR="0" marT="0" marB="0" anchor="ctr"/>
                </a:tc>
                <a:tc>
                  <a:txBody>
                    <a:bodyPr/>
                    <a:lstStyle/>
                    <a:p>
                      <a:pPr algn="just"/>
                      <a:r>
                        <a:rPr lang="es-MX" sz="1400" i="1" u="none" kern="1200" dirty="0">
                          <a:solidFill>
                            <a:schemeClr val="dk1"/>
                          </a:solidFill>
                          <a:effectLst/>
                          <a:latin typeface="Arial Nova"/>
                          <a:ea typeface="+mn-ea"/>
                          <a:cs typeface="Arial"/>
                        </a:rPr>
                        <a:t>Jefatura de Departamento de Difusión y Centro Educativo USA 662 2897600 Ext. 2355 garciam.alejandro@sonora.edu.mx</a:t>
                      </a:r>
                    </a:p>
                  </a:txBody>
                  <a:tcPr marL="0" marR="0" marT="0" marB="0" anchor="ctr"/>
                </a:tc>
                <a:extLst>
                  <a:ext uri="{0D108BD9-81ED-4DB2-BD59-A6C34878D82A}">
                    <a16:rowId xmlns:a16="http://schemas.microsoft.com/office/drawing/2014/main" val="3491225699"/>
                  </a:ext>
                </a:extLst>
              </a:tr>
            </a:tbl>
          </a:graphicData>
        </a:graphic>
      </p:graphicFrame>
    </p:spTree>
    <p:extLst>
      <p:ext uri="{BB962C8B-B14F-4D97-AF65-F5344CB8AC3E}">
        <p14:creationId xmlns:p14="http://schemas.microsoft.com/office/powerpoint/2010/main" val="1962926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4D5D2169-6915-E2C0-5564-3B11DE28F9FC}"/>
              </a:ext>
            </a:extLst>
          </p:cNvPr>
          <p:cNvGraphicFramePr>
            <a:graphicFrameLocks noGrp="1"/>
          </p:cNvGraphicFramePr>
          <p:nvPr>
            <p:extLst>
              <p:ext uri="{D42A27DB-BD31-4B8C-83A1-F6EECF244321}">
                <p14:modId xmlns:p14="http://schemas.microsoft.com/office/powerpoint/2010/main" val="890075048"/>
              </p:ext>
            </p:extLst>
          </p:nvPr>
        </p:nvGraphicFramePr>
        <p:xfrm>
          <a:off x="229082" y="1147665"/>
          <a:ext cx="10193212" cy="5444447"/>
        </p:xfrm>
        <a:graphic>
          <a:graphicData uri="http://schemas.openxmlformats.org/drawingml/2006/table">
            <a:tbl>
              <a:tblPr firstRow="1" bandRow="1">
                <a:tableStyleId>{9D7B26C5-4107-4FEC-AEDC-1716B250A1EF}</a:tableStyleId>
              </a:tblPr>
              <a:tblGrid>
                <a:gridCol w="5042715">
                  <a:extLst>
                    <a:ext uri="{9D8B030D-6E8A-4147-A177-3AD203B41FA5}">
                      <a16:colId xmlns:a16="http://schemas.microsoft.com/office/drawing/2014/main" val="575692039"/>
                    </a:ext>
                  </a:extLst>
                </a:gridCol>
                <a:gridCol w="5150497">
                  <a:extLst>
                    <a:ext uri="{9D8B030D-6E8A-4147-A177-3AD203B41FA5}">
                      <a16:colId xmlns:a16="http://schemas.microsoft.com/office/drawing/2014/main" val="2049224961"/>
                    </a:ext>
                  </a:extLst>
                </a:gridCol>
              </a:tblGrid>
              <a:tr h="1204177">
                <a:tc>
                  <a:txBody>
                    <a:bodyPr/>
                    <a:lstStyle/>
                    <a:p>
                      <a:pPr marL="0" algn="l" rtl="0" eaLnBrk="1" latinLnBrk="0" hangingPunct="1">
                        <a:spcBef>
                          <a:spcPts val="0"/>
                        </a:spcBef>
                        <a:spcAft>
                          <a:spcPts val="0"/>
                        </a:spcAft>
                      </a:pPr>
                      <a:r>
                        <a:rPr lang="es-MX" sz="1400" kern="1200" err="1">
                          <a:effectLst/>
                          <a:latin typeface="Arial Nova"/>
                          <a:cs typeface="Arial"/>
                        </a:rPr>
                        <a:t>Nombre:</a:t>
                      </a:r>
                      <a:r>
                        <a:rPr lang="es-MX" sz="1400" b="0" i="0" u="none" strike="noStrike" kern="1200" noProof="0" err="1">
                          <a:effectLst/>
                        </a:rPr>
                        <a:t>Beca</a:t>
                      </a:r>
                      <a:r>
                        <a:rPr lang="es-MX" sz="1400" b="0" i="0" u="none" strike="noStrike" kern="1200" noProof="0" dirty="0">
                          <a:effectLst/>
                        </a:rPr>
                        <a:t> completa en máster en UK</a:t>
                      </a:r>
                    </a:p>
                    <a:p>
                      <a:pPr marL="0" lvl="0" algn="l">
                        <a:spcBef>
                          <a:spcPts val="0"/>
                        </a:spcBef>
                        <a:spcAft>
                          <a:spcPts val="0"/>
                        </a:spcAft>
                        <a:buNone/>
                      </a:pPr>
                      <a:r>
                        <a:rPr lang="es-MX" sz="1400" b="0" i="0" u="none" strike="noStrike" kern="1200" noProof="0" dirty="0">
                          <a:effectLst/>
                          <a:latin typeface="Calibri"/>
                        </a:rPr>
                        <a:t>Universidad de Oxford, Reino Unido.</a:t>
                      </a:r>
                      <a:endParaRPr lang="es-MX" dirty="0"/>
                    </a:p>
                  </a:txBody>
                  <a:tcPr marL="0" marR="0" marT="0" marB="0" anchor="ctr"/>
                </a:tc>
                <a:tc>
                  <a:txBody>
                    <a:bodyPr/>
                    <a:lstStyle/>
                    <a:p>
                      <a:pPr algn="l"/>
                      <a:endParaRPr lang="es-MX" sz="1400" b="1" kern="1200">
                        <a:solidFill>
                          <a:schemeClr val="tx1"/>
                        </a:solidFill>
                        <a:effectLst/>
                        <a:latin typeface="Arial Nova" panose="020B0504020202020204" pitchFamily="34" charset="0"/>
                        <a:ea typeface="+mn-ea"/>
                        <a:cs typeface="Arial" panose="020B0604020202020204" pitchFamily="34" charset="0"/>
                      </a:endParaRPr>
                    </a:p>
                  </a:txBody>
                  <a:tcPr marL="0" marR="0" marT="0" marB="0" anchor="ctr"/>
                </a:tc>
                <a:extLst>
                  <a:ext uri="{0D108BD9-81ED-4DB2-BD59-A6C34878D82A}">
                    <a16:rowId xmlns:a16="http://schemas.microsoft.com/office/drawing/2014/main" val="3868415718"/>
                  </a:ext>
                </a:extLst>
              </a:tr>
              <a:tr h="301044">
                <a:tc>
                  <a:txBody>
                    <a:bodyPr/>
                    <a:lstStyle/>
                    <a:p>
                      <a:pPr marL="0" algn="l" rtl="0" eaLnBrk="1" latinLnBrk="0" hangingPunct="1">
                        <a:spcBef>
                          <a:spcPts val="0"/>
                        </a:spcBef>
                        <a:spcAft>
                          <a:spcPts val="0"/>
                        </a:spcAft>
                      </a:pPr>
                      <a:r>
                        <a:rPr lang="es-MX" sz="1400" kern="1200" dirty="0">
                          <a:effectLst/>
                          <a:latin typeface="Arial Nova"/>
                          <a:cs typeface="Arial"/>
                        </a:rPr>
                        <a:t>Tipo: Presencial</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s-MX" sz="1400" kern="1200" err="1">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02172092"/>
                  </a:ext>
                </a:extLst>
              </a:tr>
              <a:tr h="260363">
                <a:tc>
                  <a:txBody>
                    <a:bodyPr/>
                    <a:lstStyle/>
                    <a:p>
                      <a:pPr marL="0" algn="l" rtl="0" eaLnBrk="1" latinLnBrk="0" hangingPunct="1">
                        <a:spcBef>
                          <a:spcPts val="0"/>
                        </a:spcBef>
                        <a:spcAft>
                          <a:spcPts val="0"/>
                        </a:spcAft>
                      </a:pPr>
                      <a:r>
                        <a:rPr lang="es-MX" sz="1400" kern="1200" dirty="0">
                          <a:effectLst/>
                          <a:latin typeface="Arial Nova"/>
                          <a:cs typeface="Arial"/>
                        </a:rPr>
                        <a:t>Lugar: Reino Unido</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303988491"/>
                  </a:ext>
                </a:extLst>
              </a:tr>
              <a:tr h="260363">
                <a:tc>
                  <a:txBody>
                    <a:bodyPr/>
                    <a:lstStyle/>
                    <a:p>
                      <a:pPr marL="0" algn="l" rtl="0" eaLnBrk="1" latinLnBrk="0" hangingPunct="1">
                        <a:spcBef>
                          <a:spcPts val="0"/>
                        </a:spcBef>
                        <a:spcAft>
                          <a:spcPts val="0"/>
                        </a:spcAft>
                      </a:pPr>
                      <a:r>
                        <a:rPr lang="es-MX" sz="1400" dirty="0">
                          <a:effectLst/>
                          <a:latin typeface="Arial Nova"/>
                          <a:cs typeface="Arial"/>
                        </a:rPr>
                        <a:t>Población objetivo: Egresado nivel superior y maestría</a:t>
                      </a: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571604160"/>
                  </a:ext>
                </a:extLst>
              </a:tr>
              <a:tr h="1659812">
                <a:tc>
                  <a:txBody>
                    <a:bodyPr/>
                    <a:lstStyle/>
                    <a:p>
                      <a:pPr marL="0" lvl="0" algn="l" rtl="0" eaLnBrk="1" latinLnBrk="0" hangingPunct="1">
                        <a:lnSpc>
                          <a:spcPct val="100000"/>
                        </a:lnSpc>
                        <a:spcBef>
                          <a:spcPts val="0"/>
                        </a:spcBef>
                        <a:spcAft>
                          <a:spcPts val="0"/>
                        </a:spcAft>
                      </a:pPr>
                      <a:r>
                        <a:rPr lang="es-MX" sz="1400" kern="1200" dirty="0" err="1">
                          <a:effectLst/>
                          <a:latin typeface="Arial Nova"/>
                          <a:cs typeface="Arial"/>
                        </a:rPr>
                        <a:t>Apoyos:</a:t>
                      </a:r>
                      <a:r>
                        <a:rPr lang="es-MX" sz="1400" b="0" i="0" u="none" strike="noStrike" kern="1200" noProof="0" dirty="0" err="1">
                          <a:effectLst/>
                        </a:rPr>
                        <a:t>Matrícula</a:t>
                      </a:r>
                      <a:r>
                        <a:rPr lang="es-MX" sz="1400" b="0" i="0" u="none" strike="noStrike" kern="1200" noProof="0" dirty="0">
                          <a:effectLst/>
                        </a:rPr>
                        <a:t> universitaria completa en maestría o </a:t>
                      </a:r>
                      <a:r>
                        <a:rPr lang="es-MX" sz="1400" b="0" i="0" u="none" strike="noStrike" kern="1200" noProof="0" dirty="0" err="1">
                          <a:effectLst/>
                        </a:rPr>
                        <a:t>DPhil</a:t>
                      </a:r>
                      <a:r>
                        <a:rPr lang="es-MX" sz="1400" b="0" i="0" u="none" strike="noStrike" kern="1200" noProof="0" dirty="0">
                          <a:effectLst/>
                        </a:rPr>
                        <a:t>/PhD.</a:t>
                      </a:r>
                      <a:endParaRPr lang="es-MX" sz="1400" dirty="0">
                        <a:effectLst/>
                        <a:latin typeface="Arial Nova"/>
                        <a:cs typeface="Arial"/>
                      </a:endParaRPr>
                    </a:p>
                    <a:p>
                      <a:pPr lvl="0" algn="l">
                        <a:lnSpc>
                          <a:spcPct val="100000"/>
                        </a:lnSpc>
                        <a:spcBef>
                          <a:spcPts val="0"/>
                        </a:spcBef>
                        <a:spcAft>
                          <a:spcPts val="0"/>
                        </a:spcAft>
                        <a:buNone/>
                      </a:pPr>
                      <a:r>
                        <a:rPr lang="es-MX" sz="1400" b="0" i="0" u="none" strike="noStrike" kern="1200" noProof="0" dirty="0">
                          <a:effectLst/>
                        </a:rPr>
                        <a:t>Fondos de manutención anual.</a:t>
                      </a:r>
                      <a:endParaRPr lang="es-MX" dirty="0"/>
                    </a:p>
                    <a:p>
                      <a:pPr lvl="0" algn="l">
                        <a:lnSpc>
                          <a:spcPct val="100000"/>
                        </a:lnSpc>
                        <a:spcBef>
                          <a:spcPts val="0"/>
                        </a:spcBef>
                        <a:spcAft>
                          <a:spcPts val="0"/>
                        </a:spcAft>
                        <a:buNone/>
                      </a:pPr>
                      <a:r>
                        <a:rPr lang="es-MX" sz="1400" b="0" i="0" u="none" strike="noStrike" kern="1200" noProof="0" dirty="0">
                          <a:effectLst/>
                        </a:rPr>
                        <a:t>Será parte de la Asociación Clarendon.</a:t>
                      </a:r>
                      <a:endParaRPr lang="es-MX" dirty="0"/>
                    </a:p>
                    <a:p>
                      <a:pPr marL="0" lvl="0" algn="l">
                        <a:spcBef>
                          <a:spcPts val="0"/>
                        </a:spcBef>
                        <a:spcAft>
                          <a:spcPts val="0"/>
                        </a:spcAft>
                        <a:buNone/>
                      </a:pPr>
                      <a:r>
                        <a:rPr lang="es-MX" sz="1400" b="0" i="0" u="none" strike="noStrike" kern="1200" noProof="0" dirty="0">
                          <a:effectLst/>
                        </a:rPr>
                        <a:t>Acceso a eventos culturales, lugares históricos, teatros y más.</a:t>
                      </a:r>
                      <a:endParaRPr lang="es-MX" dirty="0"/>
                    </a:p>
                  </a:txBody>
                  <a:tcPr marL="0" marR="0" marT="0" marB="0" anchor="ctr"/>
                </a:tc>
                <a:tc>
                  <a:txBody>
                    <a:bodyPr/>
                    <a:lstStyle/>
                    <a:p>
                      <a:pPr lvl="0" algn="just">
                        <a:lnSpc>
                          <a:spcPct val="100000"/>
                        </a:lnSpc>
                        <a:spcBef>
                          <a:spcPts val="0"/>
                        </a:spcBef>
                        <a:spcAft>
                          <a:spcPts val="0"/>
                        </a:spcAft>
                        <a:buNone/>
                      </a:pPr>
                      <a:endParaRPr lang="es-MX" sz="1400" b="0" i="0" u="none" strike="noStrike" kern="1200"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877372466"/>
                  </a:ext>
                </a:extLst>
              </a:tr>
              <a:tr h="292907">
                <a:tc>
                  <a:txBody>
                    <a:bodyPr/>
                    <a:lstStyle/>
                    <a:p>
                      <a:pPr marL="0" algn="l" rtl="0" eaLnBrk="1" latinLnBrk="0" hangingPunct="1">
                        <a:spcBef>
                          <a:spcPts val="0"/>
                        </a:spcBef>
                        <a:spcAft>
                          <a:spcPts val="0"/>
                        </a:spcAft>
                      </a:pPr>
                      <a:r>
                        <a:rPr lang="es-MX" sz="1400" kern="1200" dirty="0">
                          <a:effectLst/>
                          <a:latin typeface="Arial Nova"/>
                          <a:cs typeface="Arial"/>
                        </a:rPr>
                        <a:t>Periodo de registro: Hasta </a:t>
                      </a:r>
                      <a:r>
                        <a:rPr lang="es-MX" sz="1400" b="0" i="0" u="none" strike="noStrike" kern="1200" noProof="0" dirty="0">
                          <a:effectLst/>
                        </a:rPr>
                        <a:t>Diciembre /2023-Enero/2024</a:t>
                      </a:r>
                      <a:endParaRPr lang="es-MX" sz="1400" dirty="0">
                        <a:effectLst/>
                        <a:latin typeface="Arial Nova"/>
                        <a:cs typeface="Arial"/>
                      </a:endParaRPr>
                    </a:p>
                  </a:txBody>
                  <a:tcPr marL="0" marR="0" marT="0" marB="0" anchor="ctr"/>
                </a:tc>
                <a:tc>
                  <a:txBody>
                    <a:bodyPr/>
                    <a:lstStyle/>
                    <a:p>
                      <a:pPr marL="0" lvl="0" algn="just">
                        <a:spcBef>
                          <a:spcPts val="0"/>
                        </a:spcBef>
                        <a:spcAft>
                          <a:spcPts val="0"/>
                        </a:spcAft>
                        <a:buNone/>
                      </a:pPr>
                      <a:endParaRPr lang="es-MX" sz="1400" b="0" i="0" u="none" strike="noStrike"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651046370"/>
                  </a:ext>
                </a:extLst>
              </a:tr>
              <a:tr h="422019">
                <a:tc>
                  <a:txBody>
                    <a:bodyPr/>
                    <a:lstStyle/>
                    <a:p>
                      <a:pPr marL="0" lvl="0" algn="l" rtl="0" eaLnBrk="1" latinLnBrk="0" hangingPunct="1">
                        <a:spcBef>
                          <a:spcPts val="0"/>
                        </a:spcBef>
                        <a:spcAft>
                          <a:spcPts val="0"/>
                        </a:spcAft>
                      </a:pPr>
                      <a:r>
                        <a:rPr lang="es-MX" sz="1400" kern="1200" dirty="0">
                          <a:effectLst/>
                          <a:latin typeface="Arial Nova"/>
                          <a:cs typeface="Arial"/>
                        </a:rPr>
                        <a:t>Liga:  </a:t>
                      </a:r>
                      <a:r>
                        <a:rPr lang="es-MX" sz="1400" b="0" i="0" u="none" strike="noStrike" kern="1200" noProof="0" dirty="0">
                          <a:effectLst/>
                          <a:hlinkClick r:id="rId3"/>
                        </a:rPr>
                        <a:t>▷ Beca Completa Clarendon Para Latinos en UK | Becas para Latinos</a:t>
                      </a:r>
                      <a:endParaRPr lang="es-MX" sz="1400" dirty="0">
                        <a:effectLst/>
                        <a:latin typeface="Arial Nova"/>
                        <a:cs typeface="Arial"/>
                      </a:endParaRPr>
                    </a:p>
                  </a:txBody>
                  <a:tcPr marL="0" marR="0" marT="0" marB="0" anchor="ctr"/>
                </a:tc>
                <a:tc>
                  <a:txBody>
                    <a:bodyPr/>
                    <a:lstStyle/>
                    <a:p>
                      <a:pPr algn="just"/>
                      <a:endParaRPr lang="es-MX" sz="1400" u="sng" kern="1200">
                        <a:solidFill>
                          <a:schemeClr val="dk1"/>
                        </a:solidFill>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72723205"/>
                  </a:ext>
                </a:extLst>
              </a:tr>
              <a:tr h="1039061">
                <a:tc>
                  <a:txBody>
                    <a:bodyPr/>
                    <a:lstStyle/>
                    <a:p>
                      <a:pPr marL="0" algn="l" rtl="0" eaLnBrk="1" latinLnBrk="0" hangingPunct="1">
                        <a:spcBef>
                          <a:spcPts val="0"/>
                        </a:spcBef>
                        <a:spcAft>
                          <a:spcPts val="0"/>
                        </a:spcAft>
                      </a:pPr>
                      <a:r>
                        <a:rPr lang="es-MX" sz="1400" kern="1200" dirty="0">
                          <a:effectLst/>
                          <a:latin typeface="Arial Nova"/>
                          <a:cs typeface="Arial"/>
                        </a:rPr>
                        <a:t>Mayores informes</a:t>
                      </a:r>
                      <a:endParaRPr lang="es-MX" sz="1400" dirty="0">
                        <a:effectLst/>
                        <a:latin typeface="Arial Nova"/>
                        <a:cs typeface="Arial"/>
                      </a:endParaRPr>
                    </a:p>
                  </a:txBody>
                  <a:tcPr marL="0" marR="0" marT="0" marB="0" anchor="ctr"/>
                </a:tc>
                <a:tc>
                  <a:txBody>
                    <a:bodyPr/>
                    <a:lstStyle/>
                    <a:p>
                      <a:pPr algn="just"/>
                      <a:r>
                        <a:rPr lang="es-MX" sz="1400" i="1" u="none" kern="1200" dirty="0">
                          <a:solidFill>
                            <a:schemeClr val="dk1"/>
                          </a:solidFill>
                          <a:effectLst/>
                          <a:latin typeface="Arial Nova"/>
                          <a:ea typeface="+mn-ea"/>
                          <a:cs typeface="Arial"/>
                        </a:rPr>
                        <a:t>Jefatura de Departamento de Difusión y Centro Educativo USA 662 2897600 Ext. 2355 garciam.alejandro@sonora.edu.mx</a:t>
                      </a:r>
                    </a:p>
                  </a:txBody>
                  <a:tcPr marL="0" marR="0" marT="0" marB="0" anchor="ctr"/>
                </a:tc>
                <a:extLst>
                  <a:ext uri="{0D108BD9-81ED-4DB2-BD59-A6C34878D82A}">
                    <a16:rowId xmlns:a16="http://schemas.microsoft.com/office/drawing/2014/main" val="3491225699"/>
                  </a:ext>
                </a:extLst>
              </a:tr>
            </a:tbl>
          </a:graphicData>
        </a:graphic>
      </p:graphicFrame>
    </p:spTree>
    <p:extLst>
      <p:ext uri="{BB962C8B-B14F-4D97-AF65-F5344CB8AC3E}">
        <p14:creationId xmlns:p14="http://schemas.microsoft.com/office/powerpoint/2010/main" val="96915698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Panorámica</PresentationFormat>
  <Slides>11</Slides>
  <Notes>0</Notes>
  <HiddenSlides>0</HiddenSlide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GARCIA MOLINA ALEJANDRO ARTURO</dc:creator>
  <cp:revision>260</cp:revision>
  <dcterms:created xsi:type="dcterms:W3CDTF">2023-01-04T21:37:56Z</dcterms:created>
  <dcterms:modified xsi:type="dcterms:W3CDTF">2023-10-16T15:22:15Z</dcterms:modified>
</cp:coreProperties>
</file>