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5040313" cy="2952750"/>
  <p:notesSz cx="6858000" cy="9144000"/>
  <p:defaultTextStyle>
    <a:defPPr>
      <a:defRPr lang="es-MX"/>
    </a:defPPr>
    <a:lvl1pPr marL="0" algn="l" defTabSz="4566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228326" algn="l" defTabSz="4566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456650" algn="l" defTabSz="4566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684976" algn="l" defTabSz="4566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913302" algn="l" defTabSz="4566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141626" algn="l" defTabSz="4566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1369952" algn="l" defTabSz="4566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1598277" algn="l" defTabSz="4566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1826602" algn="l" defTabSz="45665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0">
          <p15:clr>
            <a:srgbClr val="A4A3A4"/>
          </p15:clr>
        </p15:guide>
        <p15:guide id="2" pos="158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114" y="1038"/>
      </p:cViewPr>
      <p:guideLst>
        <p:guide orient="horz" pos="930"/>
        <p:guide pos="158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78024" y="917267"/>
            <a:ext cx="4284266" cy="6329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6047" y="1673226"/>
            <a:ext cx="3528220" cy="7545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6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49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33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699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98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6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656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242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046065" y="77237"/>
            <a:ext cx="945059" cy="164246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10013" y="77237"/>
            <a:ext cx="2752046" cy="16424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1824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215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8150" y="1897416"/>
            <a:ext cx="4284266" cy="586449"/>
          </a:xfrm>
        </p:spPr>
        <p:txBody>
          <a:bodyPr anchor="t"/>
          <a:lstStyle>
            <a:lvl1pPr algn="l">
              <a:defRPr sz="2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8150" y="1251502"/>
            <a:ext cx="4284266" cy="645914"/>
          </a:xfrm>
        </p:spPr>
        <p:txBody>
          <a:bodyPr anchor="b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2832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45665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84976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1330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41626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36995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59827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26602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189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10013" y="449064"/>
            <a:ext cx="1848115" cy="127064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142133" y="449064"/>
            <a:ext cx="1848990" cy="1270640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5182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017" y="118247"/>
            <a:ext cx="4536281" cy="492125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2016" y="660951"/>
            <a:ext cx="2227014" cy="275453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326" indent="0">
              <a:buNone/>
              <a:defRPr sz="1000" b="1"/>
            </a:lvl2pPr>
            <a:lvl3pPr marL="456650" indent="0">
              <a:buNone/>
              <a:defRPr sz="1000" b="1"/>
            </a:lvl3pPr>
            <a:lvl4pPr marL="684976" indent="0">
              <a:buNone/>
              <a:defRPr sz="800" b="1"/>
            </a:lvl4pPr>
            <a:lvl5pPr marL="913302" indent="0">
              <a:buNone/>
              <a:defRPr sz="800" b="1"/>
            </a:lvl5pPr>
            <a:lvl6pPr marL="1141626" indent="0">
              <a:buNone/>
              <a:defRPr sz="800" b="1"/>
            </a:lvl6pPr>
            <a:lvl7pPr marL="1369952" indent="0">
              <a:buNone/>
              <a:defRPr sz="800" b="1"/>
            </a:lvl7pPr>
            <a:lvl8pPr marL="1598277" indent="0">
              <a:buNone/>
              <a:defRPr sz="800" b="1"/>
            </a:lvl8pPr>
            <a:lvl9pPr marL="1826602" indent="0">
              <a:buNone/>
              <a:defRPr sz="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2016" y="936405"/>
            <a:ext cx="2227014" cy="1701249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560409" y="660951"/>
            <a:ext cx="2227888" cy="275453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326" indent="0">
              <a:buNone/>
              <a:defRPr sz="1000" b="1"/>
            </a:lvl2pPr>
            <a:lvl3pPr marL="456650" indent="0">
              <a:buNone/>
              <a:defRPr sz="1000" b="1"/>
            </a:lvl3pPr>
            <a:lvl4pPr marL="684976" indent="0">
              <a:buNone/>
              <a:defRPr sz="800" b="1"/>
            </a:lvl4pPr>
            <a:lvl5pPr marL="913302" indent="0">
              <a:buNone/>
              <a:defRPr sz="800" b="1"/>
            </a:lvl5pPr>
            <a:lvl6pPr marL="1141626" indent="0">
              <a:buNone/>
              <a:defRPr sz="800" b="1"/>
            </a:lvl6pPr>
            <a:lvl7pPr marL="1369952" indent="0">
              <a:buNone/>
              <a:defRPr sz="800" b="1"/>
            </a:lvl7pPr>
            <a:lvl8pPr marL="1598277" indent="0">
              <a:buNone/>
              <a:defRPr sz="800" b="1"/>
            </a:lvl8pPr>
            <a:lvl9pPr marL="1826602" indent="0">
              <a:buNone/>
              <a:defRPr sz="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560409" y="936405"/>
            <a:ext cx="2227888" cy="1701249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10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247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3605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78095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016" y="117563"/>
            <a:ext cx="1658228" cy="500328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970623" y="117564"/>
            <a:ext cx="2817675" cy="2520091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2016" y="617891"/>
            <a:ext cx="1658228" cy="2019763"/>
          </a:xfrm>
        </p:spPr>
        <p:txBody>
          <a:bodyPr/>
          <a:lstStyle>
            <a:lvl1pPr marL="0" indent="0">
              <a:buNone/>
              <a:defRPr sz="700"/>
            </a:lvl1pPr>
            <a:lvl2pPr marL="228326" indent="0">
              <a:buNone/>
              <a:defRPr sz="600"/>
            </a:lvl2pPr>
            <a:lvl3pPr marL="456650" indent="0">
              <a:buNone/>
              <a:defRPr sz="500"/>
            </a:lvl3pPr>
            <a:lvl4pPr marL="684976" indent="0">
              <a:buNone/>
              <a:defRPr sz="400"/>
            </a:lvl4pPr>
            <a:lvl5pPr marL="913302" indent="0">
              <a:buNone/>
              <a:defRPr sz="400"/>
            </a:lvl5pPr>
            <a:lvl6pPr marL="1141626" indent="0">
              <a:buNone/>
              <a:defRPr sz="400"/>
            </a:lvl6pPr>
            <a:lvl7pPr marL="1369952" indent="0">
              <a:buNone/>
              <a:defRPr sz="400"/>
            </a:lvl7pPr>
            <a:lvl8pPr marL="1598277" indent="0">
              <a:buNone/>
              <a:defRPr sz="400"/>
            </a:lvl8pPr>
            <a:lvl9pPr marL="1826602" indent="0">
              <a:buNone/>
              <a:defRPr sz="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3708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87937" y="2066926"/>
            <a:ext cx="3024188" cy="244012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987937" y="263834"/>
            <a:ext cx="3024188" cy="1771650"/>
          </a:xfrm>
        </p:spPr>
        <p:txBody>
          <a:bodyPr/>
          <a:lstStyle>
            <a:lvl1pPr marL="0" indent="0">
              <a:buNone/>
              <a:defRPr sz="1600"/>
            </a:lvl1pPr>
            <a:lvl2pPr marL="228326" indent="0">
              <a:buNone/>
              <a:defRPr sz="1400"/>
            </a:lvl2pPr>
            <a:lvl3pPr marL="456650" indent="0">
              <a:buNone/>
              <a:defRPr sz="1200"/>
            </a:lvl3pPr>
            <a:lvl4pPr marL="684976" indent="0">
              <a:buNone/>
              <a:defRPr sz="1000"/>
            </a:lvl4pPr>
            <a:lvl5pPr marL="913302" indent="0">
              <a:buNone/>
              <a:defRPr sz="1000"/>
            </a:lvl5pPr>
            <a:lvl6pPr marL="1141626" indent="0">
              <a:buNone/>
              <a:defRPr sz="1000"/>
            </a:lvl6pPr>
            <a:lvl7pPr marL="1369952" indent="0">
              <a:buNone/>
              <a:defRPr sz="1000"/>
            </a:lvl7pPr>
            <a:lvl8pPr marL="1598277" indent="0">
              <a:buNone/>
              <a:defRPr sz="1000"/>
            </a:lvl8pPr>
            <a:lvl9pPr marL="1826602" indent="0">
              <a:buNone/>
              <a:defRPr sz="1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87937" y="2310938"/>
            <a:ext cx="3024188" cy="346538"/>
          </a:xfrm>
        </p:spPr>
        <p:txBody>
          <a:bodyPr/>
          <a:lstStyle>
            <a:lvl1pPr marL="0" indent="0">
              <a:buNone/>
              <a:defRPr sz="700"/>
            </a:lvl1pPr>
            <a:lvl2pPr marL="228326" indent="0">
              <a:buNone/>
              <a:defRPr sz="600"/>
            </a:lvl2pPr>
            <a:lvl3pPr marL="456650" indent="0">
              <a:buNone/>
              <a:defRPr sz="500"/>
            </a:lvl3pPr>
            <a:lvl4pPr marL="684976" indent="0">
              <a:buNone/>
              <a:defRPr sz="400"/>
            </a:lvl4pPr>
            <a:lvl5pPr marL="913302" indent="0">
              <a:buNone/>
              <a:defRPr sz="400"/>
            </a:lvl5pPr>
            <a:lvl6pPr marL="1141626" indent="0">
              <a:buNone/>
              <a:defRPr sz="400"/>
            </a:lvl6pPr>
            <a:lvl7pPr marL="1369952" indent="0">
              <a:buNone/>
              <a:defRPr sz="400"/>
            </a:lvl7pPr>
            <a:lvl8pPr marL="1598277" indent="0">
              <a:buNone/>
              <a:defRPr sz="400"/>
            </a:lvl8pPr>
            <a:lvl9pPr marL="1826602" indent="0">
              <a:buNone/>
              <a:defRPr sz="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3B232-DA05-438B-BA24-9860878B1EFA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9343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52017" y="118247"/>
            <a:ext cx="4536281" cy="492125"/>
          </a:xfrm>
          <a:prstGeom prst="rect">
            <a:avLst/>
          </a:prstGeom>
        </p:spPr>
        <p:txBody>
          <a:bodyPr vert="horz" lIns="45665" tIns="22832" rIns="45665" bIns="22832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2017" y="688976"/>
            <a:ext cx="4536281" cy="1948678"/>
          </a:xfrm>
          <a:prstGeom prst="rect">
            <a:avLst/>
          </a:prstGeom>
        </p:spPr>
        <p:txBody>
          <a:bodyPr vert="horz" lIns="45665" tIns="22832" rIns="45665" bIns="22832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52016" y="2736763"/>
            <a:ext cx="1176074" cy="157206"/>
          </a:xfrm>
          <a:prstGeom prst="rect">
            <a:avLst/>
          </a:prstGeom>
        </p:spPr>
        <p:txBody>
          <a:bodyPr vert="horz" lIns="45665" tIns="22832" rIns="45665" bIns="22832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3B232-DA05-438B-BA24-9860878B1EFA}" type="datetimeFigureOut">
              <a:rPr lang="es-MX" smtClean="0"/>
              <a:t>22/10/2021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722107" y="2736763"/>
            <a:ext cx="1596099" cy="157206"/>
          </a:xfrm>
          <a:prstGeom prst="rect">
            <a:avLst/>
          </a:prstGeom>
        </p:spPr>
        <p:txBody>
          <a:bodyPr vert="horz" lIns="45665" tIns="22832" rIns="45665" bIns="22832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612225" y="2736763"/>
            <a:ext cx="1176074" cy="157206"/>
          </a:xfrm>
          <a:prstGeom prst="rect">
            <a:avLst/>
          </a:prstGeom>
        </p:spPr>
        <p:txBody>
          <a:bodyPr vert="horz" lIns="45665" tIns="22832" rIns="45665" bIns="22832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883961-224C-40CD-B915-A1FE1BD6B7B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4616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665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244" indent="-171244" algn="l" defTabSz="45665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71028" indent="-142704" algn="l" defTabSz="45665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70813" indent="-114163" algn="l" defTabSz="45665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799139" indent="-114163" algn="l" defTabSz="456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7463" indent="-114163" algn="l" defTabSz="456650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5789" indent="-114163" algn="l" defTabSz="45665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115" indent="-114163" algn="l" defTabSz="45665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2439" indent="-114163" algn="l" defTabSz="45665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0765" indent="-114163" algn="l" defTabSz="45665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4566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1pPr>
      <a:lvl2pPr marL="228326" algn="l" defTabSz="4566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456650" algn="l" defTabSz="4566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684976" algn="l" defTabSz="4566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913302" algn="l" defTabSz="4566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141626" algn="l" defTabSz="4566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369952" algn="l" defTabSz="4566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598277" algn="l" defTabSz="4566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826602" algn="l" defTabSz="456650" rtl="0" eaLnBrk="1" latinLnBrk="0" hangingPunct="1"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n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4" y="9268"/>
            <a:ext cx="5040437" cy="3151035"/>
          </a:xfrm>
          <a:prstGeom prst="rect">
            <a:avLst/>
          </a:prstGeom>
        </p:spPr>
      </p:pic>
      <p:sp>
        <p:nvSpPr>
          <p:cNvPr id="15" name="14 CuadroTexto"/>
          <p:cNvSpPr txBox="1"/>
          <p:nvPr/>
        </p:nvSpPr>
        <p:spPr>
          <a:xfrm>
            <a:off x="140556" y="616098"/>
            <a:ext cx="3399502" cy="507292"/>
          </a:xfrm>
          <a:prstGeom prst="rect">
            <a:avLst/>
          </a:prstGeom>
          <a:noFill/>
        </p:spPr>
        <p:txBody>
          <a:bodyPr wrap="square" lIns="60428" tIns="30213" rIns="60428" bIns="30213" rtlCol="0">
            <a:spAutoFit/>
          </a:bodyPr>
          <a:lstStyle/>
          <a:p>
            <a:r>
              <a:rPr lang="es-MX" sz="1300" b="1" dirty="0" smtClean="0">
                <a:latin typeface="Arial" pitchFamily="34" charset="0"/>
                <a:cs typeface="Arial" pitchFamily="34" charset="0"/>
              </a:rPr>
              <a:t>Nombre</a:t>
            </a:r>
            <a:endParaRPr lang="es-MX" sz="1300" b="1" dirty="0">
              <a:latin typeface="Arial" pitchFamily="34" charset="0"/>
              <a:cs typeface="Arial" pitchFamily="34" charset="0"/>
            </a:endParaRPr>
          </a:p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Puesto</a:t>
            </a:r>
            <a:endParaRPr lang="es-MX" sz="8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8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Universidad Tecnológica de Hermosillo, Sonora.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143892" y="1123390"/>
            <a:ext cx="4547168" cy="922790"/>
          </a:xfrm>
          <a:prstGeom prst="rect">
            <a:avLst/>
          </a:prstGeom>
          <a:noFill/>
        </p:spPr>
        <p:txBody>
          <a:bodyPr wrap="square" lIns="60428" tIns="30213" rIns="60428" bIns="30213" rtlCol="0">
            <a:spAutoFit/>
          </a:bodyPr>
          <a:lstStyle/>
          <a:p>
            <a:r>
              <a:rPr lang="es-MX" sz="8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Edificio, </a:t>
            </a:r>
            <a:endParaRPr lang="es-MX" sz="8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800" b="1" dirty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Tel. (662) 251 1100 al 04 ext. </a:t>
            </a:r>
            <a:r>
              <a:rPr lang="es-MX" sz="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0000</a:t>
            </a:r>
            <a:endParaRPr lang="es-MX" sz="8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s-MX" sz="8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correo1@uthermosillo.edu.mx</a:t>
            </a:r>
          </a:p>
          <a:p>
            <a:r>
              <a:rPr lang="es-MX" sz="8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correo2@uthermosillo.edu.mx</a:t>
            </a:r>
          </a:p>
          <a:p>
            <a:endParaRPr lang="es-MX" sz="800" b="1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endParaRPr lang="es-MX" sz="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068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25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Erika Clark</dc:creator>
  <cp:lastModifiedBy>Erika Clark</cp:lastModifiedBy>
  <cp:revision>19</cp:revision>
  <dcterms:created xsi:type="dcterms:W3CDTF">2019-02-11T17:18:23Z</dcterms:created>
  <dcterms:modified xsi:type="dcterms:W3CDTF">2021-10-22T17:50:34Z</dcterms:modified>
</cp:coreProperties>
</file>