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797675" cy="9926638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33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2114-456B-45D4-AF71-29865BED312D}" type="datetimeFigureOut">
              <a:rPr lang="es-MX" smtClean="0"/>
              <a:pPr/>
              <a:t>26/03/2021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2C96-D609-4596-8AD7-5C535DC9261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002784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2114-456B-45D4-AF71-29865BED312D}" type="datetimeFigureOut">
              <a:rPr lang="es-MX" smtClean="0"/>
              <a:pPr/>
              <a:t>26/03/2021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2C96-D609-4596-8AD7-5C535DC9261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980072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2114-456B-45D4-AF71-29865BED312D}" type="datetimeFigureOut">
              <a:rPr lang="es-MX" smtClean="0"/>
              <a:pPr/>
              <a:t>26/03/2021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2C96-D609-4596-8AD7-5C535DC9261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988517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2114-456B-45D4-AF71-29865BED312D}" type="datetimeFigureOut">
              <a:rPr lang="es-MX" smtClean="0"/>
              <a:pPr/>
              <a:t>26/03/2021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2C96-D609-4596-8AD7-5C535DC9261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850718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2114-456B-45D4-AF71-29865BED312D}" type="datetimeFigureOut">
              <a:rPr lang="es-MX" smtClean="0"/>
              <a:pPr/>
              <a:t>26/03/2021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2C96-D609-4596-8AD7-5C535DC9261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622598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2114-456B-45D4-AF71-29865BED312D}" type="datetimeFigureOut">
              <a:rPr lang="es-MX" smtClean="0"/>
              <a:pPr/>
              <a:t>26/03/2021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2C96-D609-4596-8AD7-5C535DC9261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693781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2114-456B-45D4-AF71-29865BED312D}" type="datetimeFigureOut">
              <a:rPr lang="es-MX" smtClean="0"/>
              <a:pPr/>
              <a:t>26/03/2021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2C96-D609-4596-8AD7-5C535DC9261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231401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2114-456B-45D4-AF71-29865BED312D}" type="datetimeFigureOut">
              <a:rPr lang="es-MX" smtClean="0"/>
              <a:pPr/>
              <a:t>26/03/2021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2C96-D609-4596-8AD7-5C535DC9261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746862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2114-456B-45D4-AF71-29865BED312D}" type="datetimeFigureOut">
              <a:rPr lang="es-MX" smtClean="0"/>
              <a:pPr/>
              <a:t>26/03/2021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2C96-D609-4596-8AD7-5C535DC9261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692650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2114-456B-45D4-AF71-29865BED312D}" type="datetimeFigureOut">
              <a:rPr lang="es-MX" smtClean="0"/>
              <a:pPr/>
              <a:t>26/03/2021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2C96-D609-4596-8AD7-5C535DC9261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71545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2114-456B-45D4-AF71-29865BED312D}" type="datetimeFigureOut">
              <a:rPr lang="es-MX" smtClean="0"/>
              <a:pPr/>
              <a:t>26/03/2021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2C96-D609-4596-8AD7-5C535DC9261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455727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F2114-456B-45D4-AF71-29865BED312D}" type="datetimeFigureOut">
              <a:rPr lang="es-MX" smtClean="0"/>
              <a:pPr/>
              <a:t>26/03/2021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92C96-D609-4596-8AD7-5C535DC9261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155533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187145" y="2059848"/>
            <a:ext cx="6708775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509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509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509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509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s-ES_tradnl" sz="1200" b="1" dirty="0">
                <a:solidFill>
                  <a:srgbClr val="404040"/>
                </a:solidFill>
                <a:latin typeface="Century Gothic" pitchFamily="34" charset="0"/>
                <a:cs typeface="Times New Roman" charset="0"/>
              </a:rPr>
              <a:t>EL GOBIERNO DEL ESTADO DE SONORA</a:t>
            </a:r>
          </a:p>
          <a:p>
            <a:pPr algn="ctr" eaLnBrk="1" hangingPunct="1"/>
            <a:r>
              <a:rPr lang="es-ES_tradnl" sz="1200" b="1" dirty="0">
                <a:solidFill>
                  <a:srgbClr val="404040"/>
                </a:solidFill>
                <a:latin typeface="Century Gothic" pitchFamily="34" charset="0"/>
                <a:cs typeface="Times New Roman" charset="0"/>
              </a:rPr>
              <a:t>a través de la Universidad Tecnológica de Hermosillo, Sonora</a:t>
            </a:r>
          </a:p>
          <a:p>
            <a:pPr algn="ctr" eaLnBrk="1" hangingPunct="1"/>
            <a:endParaRPr lang="es-ES_tradnl" sz="1200" b="1" dirty="0">
              <a:solidFill>
                <a:srgbClr val="404040"/>
              </a:solidFill>
              <a:latin typeface="Century Gothic" pitchFamily="34" charset="0"/>
              <a:cs typeface="Times New Roman" charset="0"/>
            </a:endParaRPr>
          </a:p>
          <a:p>
            <a:pPr algn="ctr" eaLnBrk="1" hangingPunct="1"/>
            <a:endParaRPr lang="es-ES_tradnl" sz="1200" b="1" dirty="0">
              <a:solidFill>
                <a:srgbClr val="404040"/>
              </a:solidFill>
              <a:latin typeface="Century Gothic" pitchFamily="34" charset="0"/>
              <a:cs typeface="Times New Roman" charset="0"/>
            </a:endParaRPr>
          </a:p>
          <a:p>
            <a:pPr algn="ctr" eaLnBrk="1" hangingPunct="1"/>
            <a:endParaRPr lang="es-ES_tradnl" sz="1200" b="1" dirty="0">
              <a:solidFill>
                <a:srgbClr val="404040"/>
              </a:solidFill>
              <a:latin typeface="Century Gothic" pitchFamily="34" charset="0"/>
              <a:cs typeface="Times New Roman" charset="0"/>
            </a:endParaRPr>
          </a:p>
          <a:p>
            <a:pPr algn="ctr" eaLnBrk="1" hangingPunct="1"/>
            <a:endParaRPr lang="es-ES_tradnl" sz="1200" b="1" dirty="0">
              <a:solidFill>
                <a:srgbClr val="404040"/>
              </a:solidFill>
              <a:latin typeface="Century Gothic" pitchFamily="34" charset="0"/>
              <a:cs typeface="Times New Roman" charset="0"/>
            </a:endParaRPr>
          </a:p>
          <a:p>
            <a:pPr algn="ctr" eaLnBrk="1" hangingPunct="1"/>
            <a:endParaRPr lang="es-ES_tradnl" sz="1200" b="1" dirty="0">
              <a:solidFill>
                <a:srgbClr val="404040"/>
              </a:solidFill>
              <a:latin typeface="Century Gothic" pitchFamily="34" charset="0"/>
              <a:cs typeface="Times New Roman" charset="0"/>
            </a:endParaRPr>
          </a:p>
          <a:p>
            <a:pPr algn="ctr" eaLnBrk="1" hangingPunct="1"/>
            <a:endParaRPr lang="es-ES_tradnl" sz="1200" b="1" dirty="0">
              <a:solidFill>
                <a:srgbClr val="404040"/>
              </a:solidFill>
              <a:latin typeface="Century Gothic" pitchFamily="34" charset="0"/>
              <a:cs typeface="Times New Roman" charset="0"/>
            </a:endParaRPr>
          </a:p>
          <a:p>
            <a:pPr algn="ctr" eaLnBrk="1" hangingPunct="1"/>
            <a:r>
              <a:rPr lang="es-ES_tradnl" sz="1200" b="1" dirty="0">
                <a:solidFill>
                  <a:srgbClr val="404040"/>
                </a:solidFill>
                <a:latin typeface="Century Gothic" pitchFamily="34" charset="0"/>
                <a:cs typeface="Times New Roman" charset="0"/>
              </a:rPr>
              <a:t>a:</a:t>
            </a:r>
            <a:endParaRPr lang="es-ES_tradnl" sz="1200" b="1" dirty="0">
              <a:solidFill>
                <a:srgbClr val="7F7F7F"/>
              </a:solidFill>
              <a:latin typeface="Century Gothic" pitchFamily="34" charset="0"/>
              <a:cs typeface="Times New Roman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40047" y="4571073"/>
            <a:ext cx="8480425" cy="57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509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509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509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509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s-ES_tradnl" sz="1200" dirty="0">
                <a:solidFill>
                  <a:srgbClr val="404040"/>
                </a:solidFill>
                <a:latin typeface="Century Gothic" pitchFamily="34" charset="0"/>
                <a:cs typeface="Times New Roman" charset="0"/>
              </a:rPr>
              <a:t>Texto/descripción </a:t>
            </a:r>
          </a:p>
          <a:p>
            <a:pPr algn="ctr" eaLnBrk="1" hangingPunct="1">
              <a:lnSpc>
                <a:spcPct val="90000"/>
              </a:lnSpc>
            </a:pPr>
            <a:endParaRPr lang="es-ES_tradnl" sz="1200" b="1" dirty="0">
              <a:solidFill>
                <a:srgbClr val="404040"/>
              </a:solidFill>
              <a:latin typeface="Century Gothic" pitchFamily="34" charset="0"/>
              <a:cs typeface="Times New Roman" charset="0"/>
            </a:endParaRPr>
          </a:p>
          <a:p>
            <a:pPr algn="ctr" eaLnBrk="1" hangingPunct="1"/>
            <a:r>
              <a:rPr lang="es-ES_tradnl" sz="1000" dirty="0">
                <a:solidFill>
                  <a:srgbClr val="404040"/>
                </a:solidFill>
                <a:latin typeface="Century Gothic" pitchFamily="34" charset="0"/>
                <a:cs typeface="Times New Roman" charset="0"/>
              </a:rPr>
              <a:t>Fecha 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29895" y="3789040"/>
            <a:ext cx="84232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509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509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509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509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MX" sz="2400" dirty="0">
                <a:latin typeface="Century Gothic" panose="020B0502020202020204" pitchFamily="34" charset="0"/>
              </a:rPr>
              <a:t>Nombre</a:t>
            </a:r>
            <a:endParaRPr lang="es-ES_tradnl" sz="2400" dirty="0">
              <a:latin typeface="Century Gothic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23175" y="2708739"/>
            <a:ext cx="826239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000" dirty="0">
                <a:solidFill>
                  <a:srgbClr val="CC3333"/>
                </a:solidFill>
                <a:latin typeface="Century Gothic" pitchFamily="34" charset="0"/>
              </a:rPr>
              <a:t>RECONOCE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483768" y="6249108"/>
            <a:ext cx="4159331" cy="437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509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509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509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509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70000"/>
              </a:lnSpc>
            </a:pPr>
            <a:r>
              <a:rPr lang="es-ES_tradnl" sz="1300" dirty="0">
                <a:solidFill>
                  <a:srgbClr val="313232"/>
                </a:solidFill>
                <a:latin typeface="Century Gothic" pitchFamily="34" charset="0"/>
              </a:rPr>
              <a:t>ING. ADALBERTO ABDALÁ CALDERÓN TRUJILLO</a:t>
            </a:r>
          </a:p>
          <a:p>
            <a:pPr algn="ctr" eaLnBrk="1" hangingPunct="1">
              <a:lnSpc>
                <a:spcPct val="70000"/>
              </a:lnSpc>
            </a:pPr>
            <a:endParaRPr lang="es-ES_tradnl" sz="900" dirty="0">
              <a:solidFill>
                <a:srgbClr val="313232"/>
              </a:solidFill>
              <a:latin typeface="Century Gothic" pitchFamily="34" charset="0"/>
            </a:endParaRPr>
          </a:p>
          <a:p>
            <a:pPr algn="ctr" eaLnBrk="1" hangingPunct="1">
              <a:lnSpc>
                <a:spcPct val="70000"/>
              </a:lnSpc>
            </a:pPr>
            <a:r>
              <a:rPr lang="es-ES_tradnl" sz="1000" dirty="0">
                <a:solidFill>
                  <a:srgbClr val="313232"/>
                </a:solidFill>
                <a:latin typeface="Century Gothic" pitchFamily="34" charset="0"/>
              </a:rPr>
              <a:t>RECTOR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8792"/>
            <a:ext cx="9144000" cy="7072616"/>
          </a:xfrm>
          <a:prstGeom prst="rect">
            <a:avLst/>
          </a:prstGeom>
        </p:spPr>
      </p:pic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447" y="4723473"/>
            <a:ext cx="8480425" cy="57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509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509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509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509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s-ES_tradnl" sz="1200" dirty="0">
                <a:solidFill>
                  <a:srgbClr val="404040"/>
                </a:solidFill>
                <a:latin typeface="Century Gothic" pitchFamily="34" charset="0"/>
                <a:cs typeface="Times New Roman" charset="0"/>
              </a:rPr>
              <a:t>Texto</a:t>
            </a:r>
          </a:p>
          <a:p>
            <a:pPr algn="ctr" eaLnBrk="1" hangingPunct="1">
              <a:lnSpc>
                <a:spcPct val="90000"/>
              </a:lnSpc>
            </a:pPr>
            <a:endParaRPr lang="es-ES_tradnl" sz="1200" b="1" dirty="0">
              <a:solidFill>
                <a:srgbClr val="404040"/>
              </a:solidFill>
              <a:latin typeface="Century Gothic" pitchFamily="34" charset="0"/>
              <a:cs typeface="Times New Roman" charset="0"/>
            </a:endParaRPr>
          </a:p>
          <a:p>
            <a:pPr algn="ctr" eaLnBrk="1" hangingPunct="1"/>
            <a:r>
              <a:rPr lang="es-ES_tradnl" sz="1000" dirty="0">
                <a:solidFill>
                  <a:srgbClr val="404040"/>
                </a:solidFill>
                <a:latin typeface="Century Gothic" pitchFamily="34" charset="0"/>
                <a:cs typeface="Times New Roman" charset="0"/>
              </a:rPr>
              <a:t> Fecha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2295" y="3941440"/>
            <a:ext cx="84232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509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509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509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509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MX" sz="2400" dirty="0">
                <a:latin typeface="Century Gothic" panose="020B0502020202020204" pitchFamily="34" charset="0"/>
              </a:rPr>
              <a:t>Nombre</a:t>
            </a:r>
            <a:endParaRPr lang="es-ES_tradnl" sz="2400" dirty="0">
              <a:latin typeface="Century Gothic" pitchFamily="34" charset="0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636168" y="6401508"/>
            <a:ext cx="4159331" cy="437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509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509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509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509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70000"/>
              </a:lnSpc>
            </a:pPr>
            <a:r>
              <a:rPr lang="es-ES_tradnl" sz="1300" dirty="0">
                <a:solidFill>
                  <a:srgbClr val="313232"/>
                </a:solidFill>
                <a:latin typeface="Century Gothic" pitchFamily="34" charset="0"/>
              </a:rPr>
              <a:t>ING. ADALBERTO ABDALÁ CALDERÓN TRUJILLO</a:t>
            </a:r>
          </a:p>
          <a:p>
            <a:pPr algn="ctr" eaLnBrk="1" hangingPunct="1">
              <a:lnSpc>
                <a:spcPct val="70000"/>
              </a:lnSpc>
            </a:pPr>
            <a:endParaRPr lang="es-ES_tradnl" sz="900" dirty="0">
              <a:solidFill>
                <a:srgbClr val="313232"/>
              </a:solidFill>
              <a:latin typeface="Century Gothic" pitchFamily="34" charset="0"/>
            </a:endParaRPr>
          </a:p>
          <a:p>
            <a:pPr algn="ctr" eaLnBrk="1" hangingPunct="1">
              <a:lnSpc>
                <a:spcPct val="70000"/>
              </a:lnSpc>
            </a:pPr>
            <a:r>
              <a:rPr lang="es-ES_tradnl" sz="1000" dirty="0">
                <a:solidFill>
                  <a:srgbClr val="313232"/>
                </a:solidFill>
                <a:latin typeface="Century Gothic" pitchFamily="34" charset="0"/>
              </a:rPr>
              <a:t>RECTOR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191700A3-6272-43C3-BDCC-8047AEB00BB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60232" y="169097"/>
            <a:ext cx="1610339" cy="52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46875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492447" y="4723473"/>
            <a:ext cx="8480425" cy="57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509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509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509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509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s-ES_tradnl" sz="1200" dirty="0">
                <a:solidFill>
                  <a:srgbClr val="404040"/>
                </a:solidFill>
                <a:latin typeface="Century Gothic" pitchFamily="34" charset="0"/>
                <a:cs typeface="Times New Roman" charset="0"/>
              </a:rPr>
              <a:t>Texto</a:t>
            </a:r>
          </a:p>
          <a:p>
            <a:pPr algn="ctr" eaLnBrk="1" hangingPunct="1">
              <a:lnSpc>
                <a:spcPct val="90000"/>
              </a:lnSpc>
            </a:pPr>
            <a:endParaRPr lang="es-ES_tradnl" sz="1200" b="1" dirty="0">
              <a:solidFill>
                <a:srgbClr val="404040"/>
              </a:solidFill>
              <a:latin typeface="Century Gothic" pitchFamily="34" charset="0"/>
              <a:cs typeface="Times New Roman" charset="0"/>
            </a:endParaRPr>
          </a:p>
          <a:p>
            <a:pPr algn="ctr" eaLnBrk="1" hangingPunct="1"/>
            <a:r>
              <a:rPr lang="es-ES_tradnl" sz="1000" dirty="0">
                <a:solidFill>
                  <a:srgbClr val="404040"/>
                </a:solidFill>
                <a:latin typeface="Century Gothic" pitchFamily="34" charset="0"/>
                <a:cs typeface="Times New Roman" charset="0"/>
              </a:rPr>
              <a:t> Fecha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82295" y="3941440"/>
            <a:ext cx="84232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509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509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509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509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MX" sz="2400" dirty="0">
                <a:latin typeface="Century Gothic" panose="020B0502020202020204" pitchFamily="34" charset="0"/>
              </a:rPr>
              <a:t>Nombre</a:t>
            </a:r>
            <a:endParaRPr lang="es-ES_tradnl" sz="2400" dirty="0">
              <a:latin typeface="Century Gothic" pitchFamily="34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2636168" y="6401508"/>
            <a:ext cx="4159331" cy="437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509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509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509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509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70000"/>
              </a:lnSpc>
            </a:pPr>
            <a:r>
              <a:rPr lang="es-ES_tradnl" sz="1300" dirty="0">
                <a:solidFill>
                  <a:srgbClr val="313232"/>
                </a:solidFill>
                <a:latin typeface="Century Gothic" pitchFamily="34" charset="0"/>
              </a:rPr>
              <a:t>ING. ADALBERTO ABDALÁ CALDERÓN TRUJILLO</a:t>
            </a:r>
          </a:p>
          <a:p>
            <a:pPr algn="ctr" eaLnBrk="1" hangingPunct="1">
              <a:lnSpc>
                <a:spcPct val="70000"/>
              </a:lnSpc>
            </a:pPr>
            <a:endParaRPr lang="es-ES_tradnl" sz="900" dirty="0">
              <a:solidFill>
                <a:srgbClr val="313232"/>
              </a:solidFill>
              <a:latin typeface="Century Gothic" pitchFamily="34" charset="0"/>
            </a:endParaRPr>
          </a:p>
          <a:p>
            <a:pPr algn="ctr" eaLnBrk="1" hangingPunct="1">
              <a:lnSpc>
                <a:spcPct val="70000"/>
              </a:lnSpc>
            </a:pPr>
            <a:r>
              <a:rPr lang="es-ES_tradnl" sz="1000" dirty="0">
                <a:solidFill>
                  <a:srgbClr val="313232"/>
                </a:solidFill>
                <a:latin typeface="Century Gothic" pitchFamily="34" charset="0"/>
              </a:rPr>
              <a:t>RECTOR</a:t>
            </a:r>
          </a:p>
        </p:txBody>
      </p:sp>
    </p:spTree>
    <p:extLst>
      <p:ext uri="{BB962C8B-B14F-4D97-AF65-F5344CB8AC3E}">
        <p14:creationId xmlns:p14="http://schemas.microsoft.com/office/powerpoint/2010/main" xmlns="" val="487482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51</Words>
  <Application>Microsoft Office PowerPoint</Application>
  <PresentationFormat>Presentación en pantalla (4:3)</PresentationFormat>
  <Paragraphs>31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Ericka Clark</dc:creator>
  <cp:lastModifiedBy>Admin</cp:lastModifiedBy>
  <cp:revision>28</cp:revision>
  <cp:lastPrinted>2020-03-02T21:15:24Z</cp:lastPrinted>
  <dcterms:created xsi:type="dcterms:W3CDTF">2016-07-05T18:57:33Z</dcterms:created>
  <dcterms:modified xsi:type="dcterms:W3CDTF">2021-03-26T21:50:10Z</dcterms:modified>
</cp:coreProperties>
</file>