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434" autoAdjust="0"/>
  </p:normalViewPr>
  <p:slideViewPr>
    <p:cSldViewPr snapToGrid="0" showGuides="1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22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188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540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82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89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23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104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88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9253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050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384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D196-3583-41EC-96FE-8442E529D112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DDF20-F9C0-45EB-AB17-EEF8ABF83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12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3" name="Imagen 2" descr="C:\Documents and Settings\Ericka\Mis documentos\antonio\gobestado.png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677"/>
            <a:stretch/>
          </p:blipFill>
          <p:spPr bwMode="auto">
            <a:xfrm>
              <a:off x="7369376" y="6348788"/>
              <a:ext cx="342900" cy="39497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5" name="Imagen 4" descr="C:\Documents and Settings\Ericka\Mis documentos\antonio\logo sec bueno.pn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7366" y="6392603"/>
              <a:ext cx="1076325" cy="3200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magen 5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2201" y="28687"/>
              <a:ext cx="1799560" cy="777648"/>
            </a:xfrm>
            <a:prstGeom prst="rect">
              <a:avLst/>
            </a:prstGeom>
            <a:noFill/>
          </p:spPr>
        </p:pic>
        <p:sp>
          <p:nvSpPr>
            <p:cNvPr id="2" name="CuadroTexto 1"/>
            <p:cNvSpPr txBox="1"/>
            <p:nvPr/>
          </p:nvSpPr>
          <p:spPr>
            <a:xfrm>
              <a:off x="6962054" y="835022"/>
              <a:ext cx="21819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UNIVERSIDAD TECNOLÓGICA DE HERMOSILLO, SONORA</a:t>
              </a:r>
              <a:endParaRPr lang="es-MX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CuadroTexto 8"/>
          <p:cNvSpPr txBox="1"/>
          <p:nvPr/>
        </p:nvSpPr>
        <p:spPr>
          <a:xfrm>
            <a:off x="6805990" y="2887085"/>
            <a:ext cx="2181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425733" y="3470546"/>
            <a:ext cx="2556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</a:t>
            </a:r>
            <a:endParaRPr lang="es-MX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392482" y="3993766"/>
            <a:ext cx="2556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endParaRPr lang="es-MX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7300" y="1562380"/>
            <a:ext cx="7947211" cy="1325563"/>
          </a:xfrm>
        </p:spPr>
        <p:txBody>
          <a:bodyPr>
            <a:normAutofit/>
          </a:bodyPr>
          <a:lstStyle/>
          <a:p>
            <a:r>
              <a:rPr lang="es-MX" sz="3800" dirty="0" smtClean="0">
                <a:latin typeface="Geometr706 BlkCn BT" panose="020B0706030503030204" pitchFamily="34" charset="0"/>
                <a:ea typeface="+mn-ea"/>
                <a:cs typeface="+mn-cs"/>
              </a:rPr>
              <a:t>Título o encabezado</a:t>
            </a:r>
            <a:endParaRPr lang="es-MX" sz="3800" dirty="0">
              <a:latin typeface="Geometr706 BlkCn BT" panose="020B0706030503030204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17811" y="3143437"/>
            <a:ext cx="7886700" cy="2477434"/>
          </a:xfrm>
        </p:spPr>
        <p:txBody>
          <a:bodyPr/>
          <a:lstStyle/>
          <a:p>
            <a:pPr lvl="0"/>
            <a:r>
              <a:rPr lang="es-MX" dirty="0" smtClean="0">
                <a:latin typeface="Geometr706 BlkCn BT" panose="020B0706030503030204" pitchFamily="34" charset="0"/>
              </a:rPr>
              <a:t>Número de texto 31 puntos para título o encabezado.</a:t>
            </a:r>
            <a:endParaRPr lang="es-MX" dirty="0">
              <a:latin typeface="Geometr706 BlkCn BT" panose="020B0706030503030204" pitchFamily="34" charset="0"/>
            </a:endParaRPr>
          </a:p>
          <a:p>
            <a:pPr lvl="0"/>
            <a:r>
              <a:rPr lang="es-MX" dirty="0" smtClean="0">
                <a:latin typeface="Geometr706 BlkCn BT" panose="020B0706030503030204" pitchFamily="34" charset="0"/>
              </a:rPr>
              <a:t>De 24 a 28 </a:t>
            </a:r>
            <a:r>
              <a:rPr lang="es-MX" dirty="0">
                <a:latin typeface="Geometr706 BlkCn BT" panose="020B0706030503030204" pitchFamily="34" charset="0"/>
              </a:rPr>
              <a:t>puntos para textos. </a:t>
            </a:r>
            <a:endParaRPr lang="es-MX" dirty="0" smtClean="0">
              <a:latin typeface="Geometr706 BlkCn BT" panose="020B0706030503030204" pitchFamily="34" charset="0"/>
            </a:endParaRPr>
          </a:p>
          <a:p>
            <a:pPr lvl="0"/>
            <a:r>
              <a:rPr lang="es-MX" dirty="0" smtClean="0">
                <a:latin typeface="Geometr706 BlkCn BT" panose="020B0706030503030204" pitchFamily="34" charset="0"/>
              </a:rPr>
              <a:t>Este formato se utilizará de marzo al 22 de septiembre de 2021, posteriormente se regresa al formato actual. </a:t>
            </a:r>
            <a:endParaRPr lang="es-MX" dirty="0">
              <a:latin typeface="Geometr706 BlkCn BT" panose="020B0706030503030204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3348565" y="22147"/>
            <a:ext cx="3638902" cy="774259"/>
            <a:chOff x="3348565" y="22147"/>
            <a:chExt cx="3638902" cy="774259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66041" y="146840"/>
              <a:ext cx="1021426" cy="268796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48565" y="22147"/>
              <a:ext cx="2029770" cy="774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64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2038</TotalTime>
  <Words>50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Geometr706 BlkCn BT</vt:lpstr>
      <vt:lpstr>Tema de Office</vt:lpstr>
      <vt:lpstr>Presentación de PowerPoint</vt:lpstr>
      <vt:lpstr>Título o encabezado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Gabriela Sixtos Garcia</dc:creator>
  <cp:lastModifiedBy>Mayté Borbon Acuña</cp:lastModifiedBy>
  <cp:revision>22</cp:revision>
  <dcterms:created xsi:type="dcterms:W3CDTF">2021-03-18T19:43:31Z</dcterms:created>
  <dcterms:modified xsi:type="dcterms:W3CDTF">2021-03-23T18:45:12Z</dcterms:modified>
</cp:coreProperties>
</file>