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278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007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851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071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259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378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140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86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265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545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572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F2114-456B-45D4-AF71-29865BED312D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92C96-D609-4596-8AD7-5C535DC92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53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" y="0"/>
            <a:ext cx="9124990" cy="6858000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87145" y="2059848"/>
            <a:ext cx="67087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s-ES_tradnl" sz="1200" b="1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EL GOBIERNO DEL ESTADO DE SONORA</a:t>
            </a:r>
          </a:p>
          <a:p>
            <a:pPr algn="ctr" eaLnBrk="1" hangingPunct="1"/>
            <a:r>
              <a:rPr lang="es-ES_tradnl" sz="1200" b="1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a</a:t>
            </a:r>
            <a:r>
              <a:rPr lang="es-ES_tradnl" sz="1200" b="1" dirty="0" smtClean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 </a:t>
            </a:r>
            <a:r>
              <a:rPr lang="es-ES_tradnl" sz="1200" b="1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través </a:t>
            </a:r>
            <a:r>
              <a:rPr lang="es-ES_tradnl" sz="1200" b="1" dirty="0" smtClean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de la Universidad Tecnológica de Hermosillo, Sonora</a:t>
            </a:r>
          </a:p>
          <a:p>
            <a:pPr algn="ctr" eaLnBrk="1" hangingPunct="1"/>
            <a:endParaRPr lang="es-ES_tradnl" sz="12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endParaRPr lang="es-ES_tradnl" sz="1200" b="1" dirty="0" smtClean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endParaRPr lang="es-ES_tradnl" sz="12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endParaRPr lang="es-ES_tradnl" sz="1200" b="1" dirty="0" smtClean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endParaRPr lang="es-ES_tradnl" sz="12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endParaRPr lang="es-ES_tradnl" sz="1200" b="1" dirty="0" smtClean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r>
              <a:rPr lang="es-ES_tradnl" sz="1200" b="1" dirty="0" smtClean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a:</a:t>
            </a:r>
            <a:endParaRPr lang="es-ES_tradnl" sz="1200" b="1" dirty="0">
              <a:solidFill>
                <a:srgbClr val="7F7F7F"/>
              </a:solidFill>
              <a:latin typeface="Century Gothic" pitchFamily="34" charset="0"/>
              <a:cs typeface="Times New Roman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40047" y="4571073"/>
            <a:ext cx="8480425" cy="57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_tradnl" sz="1200" dirty="0" smtClean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Texto</a:t>
            </a:r>
            <a:endParaRPr lang="es-ES_tradnl" sz="12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s-ES_tradnl" sz="12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r>
              <a:rPr lang="es-ES_tradnl" sz="1000" smtClean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Fecha </a:t>
            </a:r>
            <a:endParaRPr lang="es-ES_tradnl" sz="1000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9895" y="3789040"/>
            <a:ext cx="8423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400" dirty="0" smtClean="0">
                <a:latin typeface="Century Gothic" panose="020B0502020202020204" pitchFamily="34" charset="0"/>
              </a:rPr>
              <a:t>Nombre</a:t>
            </a:r>
            <a:endParaRPr lang="es-ES_tradnl" sz="2400" dirty="0">
              <a:latin typeface="Century Gothic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23175" y="2708739"/>
            <a:ext cx="82623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0" dirty="0" smtClean="0">
                <a:solidFill>
                  <a:srgbClr val="CC3333"/>
                </a:solidFill>
                <a:latin typeface="Century Gothic" pitchFamily="34" charset="0"/>
              </a:rPr>
              <a:t>RECONOCE</a:t>
            </a:r>
            <a:endParaRPr lang="es-MX" sz="5000" dirty="0">
              <a:solidFill>
                <a:srgbClr val="CC3333"/>
              </a:solidFill>
              <a:latin typeface="Century Gothic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483768" y="6249108"/>
            <a:ext cx="415933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s-ES_tradnl" sz="1300" dirty="0" smtClean="0">
                <a:solidFill>
                  <a:srgbClr val="313232"/>
                </a:solidFill>
                <a:latin typeface="Century Gothic" pitchFamily="34" charset="0"/>
              </a:rPr>
              <a:t>ING. ADALBERTO ABDALÁ CALDERÓN TRUJILLO</a:t>
            </a:r>
            <a:endParaRPr lang="es-ES_tradnl" sz="1300" dirty="0">
              <a:solidFill>
                <a:srgbClr val="313232"/>
              </a:solidFill>
              <a:latin typeface="Century Gothic" pitchFamily="34" charset="0"/>
            </a:endParaRPr>
          </a:p>
          <a:p>
            <a:pPr algn="ctr" eaLnBrk="1" hangingPunct="1">
              <a:lnSpc>
                <a:spcPct val="70000"/>
              </a:lnSpc>
            </a:pPr>
            <a:endParaRPr lang="es-ES_tradnl" sz="900" dirty="0">
              <a:solidFill>
                <a:srgbClr val="313232"/>
              </a:solidFill>
              <a:latin typeface="Century Gothic" pitchFamily="34" charset="0"/>
            </a:endParaRPr>
          </a:p>
          <a:p>
            <a:pPr algn="ctr" eaLnBrk="1" hangingPunct="1">
              <a:lnSpc>
                <a:spcPct val="70000"/>
              </a:lnSpc>
            </a:pPr>
            <a:r>
              <a:rPr lang="es-ES_tradnl" sz="1000" dirty="0" smtClean="0">
                <a:solidFill>
                  <a:srgbClr val="313232"/>
                </a:solidFill>
                <a:latin typeface="Century Gothic" pitchFamily="34" charset="0"/>
              </a:rPr>
              <a:t>RECTOR</a:t>
            </a:r>
            <a:endParaRPr lang="es-ES_tradnl" sz="1000" dirty="0">
              <a:solidFill>
                <a:srgbClr val="313232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8756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29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Century Gothic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Ericka Clark</dc:creator>
  <cp:lastModifiedBy>Erika Clark</cp:lastModifiedBy>
  <cp:revision>21</cp:revision>
  <cp:lastPrinted>2018-04-23T18:32:27Z</cp:lastPrinted>
  <dcterms:created xsi:type="dcterms:W3CDTF">2016-07-05T18:57:33Z</dcterms:created>
  <dcterms:modified xsi:type="dcterms:W3CDTF">2019-10-15T20:38:28Z</dcterms:modified>
</cp:coreProperties>
</file>