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7F57-1C51-4357-9C9A-11C917DEA87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369-5EAB-4A35-B6DA-F0CC1981CA64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/>
          <a:srcRect l="12751" r="12609"/>
          <a:stretch/>
        </p:blipFill>
        <p:spPr>
          <a:xfrm>
            <a:off x="0" y="-1"/>
            <a:ext cx="9144000" cy="68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7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7F57-1C51-4357-9C9A-11C917DEA87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369-5EAB-4A35-B6DA-F0CC1981CA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51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7F57-1C51-4357-9C9A-11C917DEA87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369-5EAB-4A35-B6DA-F0CC1981CA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08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7F57-1C51-4357-9C9A-11C917DEA87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369-5EAB-4A35-B6DA-F0CC1981CA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91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7F57-1C51-4357-9C9A-11C917DEA87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369-5EAB-4A35-B6DA-F0CC1981CA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383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7F57-1C51-4357-9C9A-11C917DEA87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369-5EAB-4A35-B6DA-F0CC1981CA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35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7F57-1C51-4357-9C9A-11C917DEA87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369-5EAB-4A35-B6DA-F0CC1981CA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47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7F57-1C51-4357-9C9A-11C917DEA87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369-5EAB-4A35-B6DA-F0CC1981CA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566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7F57-1C51-4357-9C9A-11C917DEA87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369-5EAB-4A35-B6DA-F0CC1981CA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969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7F57-1C51-4357-9C9A-11C917DEA87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369-5EAB-4A35-B6DA-F0CC1981CA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841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7F57-1C51-4357-9C9A-11C917DEA87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369-5EAB-4A35-B6DA-F0CC1981CA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93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F7F57-1C51-4357-9C9A-11C917DEA87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B369-5EAB-4A35-B6DA-F0CC1981CA64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8468" y="-8469"/>
            <a:ext cx="9144000" cy="1133751"/>
          </a:xfrm>
          <a:prstGeom prst="rect">
            <a:avLst/>
          </a:prstGeom>
        </p:spPr>
      </p:pic>
      <p:pic>
        <p:nvPicPr>
          <p:cNvPr id="10" name="10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135" y="6292456"/>
            <a:ext cx="1142115" cy="42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4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8689" y="3634827"/>
            <a:ext cx="3570006" cy="2387600"/>
          </a:xfrm>
        </p:spPr>
        <p:txBody>
          <a:bodyPr>
            <a:normAutofit/>
          </a:bodyPr>
          <a:lstStyle/>
          <a:p>
            <a:endParaRPr lang="es-MX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3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5915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Erika Clark</dc:creator>
  <cp:lastModifiedBy>Erika Clark</cp:lastModifiedBy>
  <cp:revision>1</cp:revision>
  <dcterms:created xsi:type="dcterms:W3CDTF">2019-06-24T21:31:19Z</dcterms:created>
  <dcterms:modified xsi:type="dcterms:W3CDTF">2019-06-24T21:35:14Z</dcterms:modified>
</cp:coreProperties>
</file>